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3">
  <p:sldMasterIdLst>
    <p:sldMasterId id="2147483648" r:id="rId1"/>
  </p:sldMasterIdLst>
  <p:notesMasterIdLst>
    <p:notesMasterId r:id="rId22"/>
  </p:notesMasterIdLst>
  <p:sldIdLst>
    <p:sldId id="257" r:id="rId2"/>
    <p:sldId id="337" r:id="rId3"/>
    <p:sldId id="340" r:id="rId4"/>
    <p:sldId id="341" r:id="rId5"/>
    <p:sldId id="343" r:id="rId6"/>
    <p:sldId id="355" r:id="rId7"/>
    <p:sldId id="344" r:id="rId8"/>
    <p:sldId id="345" r:id="rId9"/>
    <p:sldId id="346" r:id="rId10"/>
    <p:sldId id="347" r:id="rId11"/>
    <p:sldId id="348" r:id="rId12"/>
    <p:sldId id="349" r:id="rId13"/>
    <p:sldId id="350" r:id="rId14"/>
    <p:sldId id="351" r:id="rId15"/>
    <p:sldId id="352" r:id="rId16"/>
    <p:sldId id="353" r:id="rId17"/>
    <p:sldId id="358" r:id="rId18"/>
    <p:sldId id="356" r:id="rId19"/>
    <p:sldId id="357" r:id="rId20"/>
    <p:sldId id="275" r:id="rId21"/>
  </p:sldIdLst>
  <p:sldSz cx="11522075" cy="6840538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黑体" panose="02010609060101010101" pitchFamily="49" charset="-122"/>
      <p:regular r:id="rId27"/>
    </p:embeddedFont>
    <p:embeddedFont>
      <p:font typeface="华文细黑" panose="02010600040101010101" pitchFamily="2" charset="-122"/>
      <p:regular r:id="rId28"/>
    </p:embeddedFont>
    <p:embeddedFont>
      <p:font typeface="华文中宋" panose="02010600040101010101" pitchFamily="2" charset="-122"/>
      <p:regular r:id="rId29"/>
    </p:embeddedFont>
    <p:embeddedFont>
      <p:font typeface="微软雅黑" panose="020B0503020204020204" pitchFamily="34" charset="-122"/>
      <p:regular r:id="rId30"/>
      <p:bold r:id="rId31"/>
    </p:embeddedFont>
    <p:embeddedFont>
      <p:font typeface="新宋体" panose="02010609030101010101" pitchFamily="49" charset="-122"/>
      <p:regular r:id="rId32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0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1004"/>
    <a:srgbClr val="FF9966"/>
    <a:srgbClr val="66FF33"/>
    <a:srgbClr val="6699FF"/>
    <a:srgbClr val="EBE9E9"/>
    <a:srgbClr val="AC1004"/>
    <a:srgbClr val="C04000"/>
    <a:srgbClr val="F9F8CB"/>
    <a:srgbClr val="FBFADD"/>
    <a:srgbClr val="E3FB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浅色样式 1 - 强调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640" autoAdjust="0"/>
    <p:restoredTop sz="94660" autoAdjust="0"/>
  </p:normalViewPr>
  <p:slideViewPr>
    <p:cSldViewPr snapToGrid="0">
      <p:cViewPr varScale="1">
        <p:scale>
          <a:sx n="87" d="100"/>
          <a:sy n="87" d="100"/>
        </p:scale>
        <p:origin x="96" y="162"/>
      </p:cViewPr>
      <p:guideLst>
        <p:guide orient="horz" pos="520"/>
        <p:guide pos="25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8CDFE941-37F9-42A4-9D27-382E8EEE593F}" type="datetimeFigureOut">
              <a:rPr lang="zh-CN" altLang="en-US"/>
              <a:pPr>
                <a:defRPr/>
              </a:pPr>
              <a:t>2018/12/28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830263" y="1143000"/>
            <a:ext cx="51974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5AFE9F13-603E-49E5-8064-13FFD9D4E01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-44007" y="1968239"/>
            <a:ext cx="11566083" cy="2780552"/>
          </a:xfrm>
          <a:prstGeom prst="rect">
            <a:avLst/>
          </a:prstGeom>
          <a:solidFill>
            <a:srgbClr val="AC1004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zh-CN" altLang="en-US" b="1">
              <a:solidFill>
                <a:srgbClr val="FFFFFF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64156" y="2125003"/>
            <a:ext cx="9793764" cy="146628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28312" y="3876305"/>
            <a:ext cx="8065453" cy="17481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AB8FB-EF06-470E-B9F8-3BBBF09A2834}" type="datetimeFigureOut">
              <a:rPr lang="zh-CN" altLang="en-US"/>
              <a:pPr>
                <a:defRPr/>
              </a:pPr>
              <a:t>2018/12/28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8E3A1-2CA5-4100-A9A8-19D75E844AE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3" y="273942"/>
            <a:ext cx="10369869" cy="114008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6103" y="1596127"/>
            <a:ext cx="10369869" cy="45144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51C7F-85B6-4C89-BC52-864FC3BA0C38}" type="datetimeFigureOut">
              <a:rPr lang="zh-CN" altLang="en-US"/>
              <a:pPr>
                <a:defRPr/>
              </a:pPr>
              <a:t>2018/12/28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4EBD0-DAB6-45B3-B6B4-A4B15089C0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353506" y="273942"/>
            <a:ext cx="2592466" cy="58366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6103" y="273942"/>
            <a:ext cx="7585366" cy="58366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13823-CA65-4CC7-BD58-9BDAB5A26362}" type="datetimeFigureOut">
              <a:rPr lang="zh-CN" altLang="en-US"/>
              <a:pPr>
                <a:defRPr/>
              </a:pPr>
              <a:t>2018/12/28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D4F90-6955-4227-B51B-B1338E1A8A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3" y="273942"/>
            <a:ext cx="10369869" cy="114008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6103" y="1596127"/>
            <a:ext cx="10369869" cy="45144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5331A-19C9-48F2-A87D-C52D54B4B1D4}" type="datetimeFigureOut">
              <a:rPr lang="zh-CN" altLang="en-US"/>
              <a:pPr>
                <a:defRPr/>
              </a:pPr>
              <a:t>2018/12/28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C75CB-EDC0-4060-93DE-58F9D37F5BC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0165" y="4395682"/>
            <a:ext cx="9793764" cy="135860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0165" y="2899314"/>
            <a:ext cx="9793764" cy="14963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8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3pPr>
            <a:lvl4pPr marL="13715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91A81-9450-439A-AEA2-4941718926F3}" type="datetimeFigureOut">
              <a:rPr lang="zh-CN" altLang="en-US"/>
              <a:pPr>
                <a:defRPr/>
              </a:pPr>
              <a:t>2018/12/28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728B3-5B5D-4C69-9199-8A23BFA2F67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3" y="273942"/>
            <a:ext cx="10369869" cy="114008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76104" y="1596127"/>
            <a:ext cx="5088916" cy="451443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57056" y="1596127"/>
            <a:ext cx="5088916" cy="451443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B090D-D024-49E2-A48B-00D7EA521711}" type="datetimeFigureOut">
              <a:rPr lang="zh-CN" altLang="en-US"/>
              <a:pPr>
                <a:defRPr/>
              </a:pPr>
              <a:t>2018/12/28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AF4F7-856E-4D2D-89EE-BAF04353C1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3" y="273942"/>
            <a:ext cx="10369869" cy="114008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106" y="1531207"/>
            <a:ext cx="5090918" cy="63813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92" indent="0">
              <a:buNone/>
              <a:defRPr sz="2000" b="1"/>
            </a:lvl2pPr>
            <a:lvl3pPr marL="914383" indent="0">
              <a:buNone/>
              <a:defRPr sz="1800" b="1"/>
            </a:lvl3pPr>
            <a:lvl4pPr marL="1371574" indent="0">
              <a:buNone/>
              <a:defRPr sz="1599" b="1"/>
            </a:lvl4pPr>
            <a:lvl5pPr marL="1828765" indent="0">
              <a:buNone/>
              <a:defRPr sz="1599" b="1"/>
            </a:lvl5pPr>
            <a:lvl6pPr marL="2285957" indent="0">
              <a:buNone/>
              <a:defRPr sz="1599" b="1"/>
            </a:lvl6pPr>
            <a:lvl7pPr marL="2743148" indent="0">
              <a:buNone/>
              <a:defRPr sz="1599" b="1"/>
            </a:lvl7pPr>
            <a:lvl8pPr marL="3200340" indent="0">
              <a:buNone/>
              <a:defRPr sz="1599" b="1"/>
            </a:lvl8pPr>
            <a:lvl9pPr marL="3657530" indent="0">
              <a:buNone/>
              <a:defRPr sz="159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76106" y="2169338"/>
            <a:ext cx="5090918" cy="394122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53057" y="1531207"/>
            <a:ext cx="5092917" cy="63813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92" indent="0">
              <a:buNone/>
              <a:defRPr sz="2000" b="1"/>
            </a:lvl2pPr>
            <a:lvl3pPr marL="914383" indent="0">
              <a:buNone/>
              <a:defRPr sz="1800" b="1"/>
            </a:lvl3pPr>
            <a:lvl4pPr marL="1371574" indent="0">
              <a:buNone/>
              <a:defRPr sz="1599" b="1"/>
            </a:lvl4pPr>
            <a:lvl5pPr marL="1828765" indent="0">
              <a:buNone/>
              <a:defRPr sz="1599" b="1"/>
            </a:lvl5pPr>
            <a:lvl6pPr marL="2285957" indent="0">
              <a:buNone/>
              <a:defRPr sz="1599" b="1"/>
            </a:lvl6pPr>
            <a:lvl7pPr marL="2743148" indent="0">
              <a:buNone/>
              <a:defRPr sz="1599" b="1"/>
            </a:lvl7pPr>
            <a:lvl8pPr marL="3200340" indent="0">
              <a:buNone/>
              <a:defRPr sz="1599" b="1"/>
            </a:lvl8pPr>
            <a:lvl9pPr marL="3657530" indent="0">
              <a:buNone/>
              <a:defRPr sz="1599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53057" y="2169338"/>
            <a:ext cx="5092917" cy="394122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94C29-6429-4BE6-89F2-01B404D08BD6}" type="datetimeFigureOut">
              <a:rPr lang="zh-CN" altLang="en-US"/>
              <a:pPr>
                <a:defRPr/>
              </a:pPr>
              <a:t>2018/12/28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108D1-A508-4F9C-A558-FF60E48B46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3" y="273942"/>
            <a:ext cx="10369869" cy="114008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8C3D5-DD43-4085-BD39-B2CFE237991F}" type="datetimeFigureOut">
              <a:rPr lang="zh-CN" altLang="en-US"/>
              <a:pPr>
                <a:defRPr/>
              </a:pPr>
              <a:t>2018/12/28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5024A-0BCC-41EE-95AD-870A635A0E0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8"/>
          <p:cNvSpPr>
            <a:spLocks noChangeArrowheads="1"/>
          </p:cNvSpPr>
          <p:nvPr/>
        </p:nvSpPr>
        <p:spPr bwMode="auto">
          <a:xfrm>
            <a:off x="1" y="0"/>
            <a:ext cx="11522075" cy="655552"/>
          </a:xfrm>
          <a:prstGeom prst="rect">
            <a:avLst/>
          </a:prstGeom>
          <a:solidFill>
            <a:srgbClr val="A81004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3" name="矩形 9"/>
          <p:cNvSpPr>
            <a:spLocks noChangeArrowheads="1"/>
          </p:cNvSpPr>
          <p:nvPr/>
        </p:nvSpPr>
        <p:spPr bwMode="auto">
          <a:xfrm>
            <a:off x="1" y="6558685"/>
            <a:ext cx="11522075" cy="281855"/>
          </a:xfrm>
          <a:prstGeom prst="rect">
            <a:avLst/>
          </a:prstGeom>
          <a:solidFill>
            <a:srgbClr val="AC1004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srgbClr val="AC1004"/>
              </a:solidFill>
            </a:endParaRPr>
          </a:p>
        </p:txBody>
      </p:sp>
      <p:pic>
        <p:nvPicPr>
          <p:cNvPr id="4" name="图片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345" y="108066"/>
            <a:ext cx="2312994" cy="44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754" y="0"/>
            <a:ext cx="944170" cy="671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11"/>
          <p:cNvPicPr>
            <a:picLocks noChangeAspect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9809018" y="5095702"/>
            <a:ext cx="1713060" cy="146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1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99839" y="642887"/>
            <a:ext cx="1322237" cy="45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1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" y="2018909"/>
            <a:ext cx="1372247" cy="4539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4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63344" y="6596688"/>
            <a:ext cx="3406722" cy="21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7E457-C399-4AF7-AA1B-09E8C8B3A984}" type="datetimeFigureOut">
              <a:rPr lang="zh-CN" altLang="en-US"/>
              <a:pPr>
                <a:defRPr/>
              </a:pPr>
              <a:t>2018/12/28</a:t>
            </a:fld>
            <a:endParaRPr lang="zh-CN" altLang="en-US"/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E32DC-F1F2-4A02-B717-C937895DC7A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7" y="272355"/>
            <a:ext cx="3790683" cy="115909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4811" y="272355"/>
            <a:ext cx="6441159" cy="583821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76107" y="1431446"/>
            <a:ext cx="3790683" cy="46791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92" indent="0">
              <a:buNone/>
              <a:defRPr sz="1200"/>
            </a:lvl2pPr>
            <a:lvl3pPr marL="914383" indent="0">
              <a:buNone/>
              <a:defRPr sz="1001"/>
            </a:lvl3pPr>
            <a:lvl4pPr marL="1371574" indent="0">
              <a:buNone/>
              <a:defRPr sz="900"/>
            </a:lvl4pPr>
            <a:lvl5pPr marL="1828765" indent="0">
              <a:buNone/>
              <a:defRPr sz="900"/>
            </a:lvl5pPr>
            <a:lvl6pPr marL="2285957" indent="0">
              <a:buNone/>
              <a:defRPr sz="900"/>
            </a:lvl6pPr>
            <a:lvl7pPr marL="2743148" indent="0">
              <a:buNone/>
              <a:defRPr sz="900"/>
            </a:lvl7pPr>
            <a:lvl8pPr marL="3200340" indent="0">
              <a:buNone/>
              <a:defRPr sz="900"/>
            </a:lvl8pPr>
            <a:lvl9pPr marL="365753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0C0A9-4B88-4E62-B8BD-414637C1ED1D}" type="datetimeFigureOut">
              <a:rPr lang="zh-CN" altLang="en-US"/>
              <a:pPr>
                <a:defRPr/>
              </a:pPr>
              <a:t>2018/12/28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FB7D-BE90-4EA4-B32A-C50D296A621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58409" y="4788379"/>
            <a:ext cx="6913245" cy="56529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58409" y="611218"/>
            <a:ext cx="6913245" cy="410432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92" indent="0">
              <a:buNone/>
              <a:defRPr sz="2800"/>
            </a:lvl2pPr>
            <a:lvl3pPr marL="914383" indent="0">
              <a:buNone/>
              <a:defRPr sz="2400"/>
            </a:lvl3pPr>
            <a:lvl4pPr marL="1371574" indent="0">
              <a:buNone/>
              <a:defRPr sz="2000"/>
            </a:lvl4pPr>
            <a:lvl5pPr marL="1828765" indent="0">
              <a:buNone/>
              <a:defRPr sz="2000"/>
            </a:lvl5pPr>
            <a:lvl6pPr marL="2285957" indent="0">
              <a:buNone/>
              <a:defRPr sz="2000"/>
            </a:lvl6pPr>
            <a:lvl7pPr marL="2743148" indent="0">
              <a:buNone/>
              <a:defRPr sz="2000"/>
            </a:lvl7pPr>
            <a:lvl8pPr marL="3200340" indent="0">
              <a:buNone/>
              <a:defRPr sz="2000"/>
            </a:lvl8pPr>
            <a:lvl9pPr marL="365753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58409" y="5353673"/>
            <a:ext cx="6913245" cy="8028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92" indent="0">
              <a:buNone/>
              <a:defRPr sz="1200"/>
            </a:lvl2pPr>
            <a:lvl3pPr marL="914383" indent="0">
              <a:buNone/>
              <a:defRPr sz="1001"/>
            </a:lvl3pPr>
            <a:lvl4pPr marL="1371574" indent="0">
              <a:buNone/>
              <a:defRPr sz="900"/>
            </a:lvl4pPr>
            <a:lvl5pPr marL="1828765" indent="0">
              <a:buNone/>
              <a:defRPr sz="900"/>
            </a:lvl5pPr>
            <a:lvl6pPr marL="2285957" indent="0">
              <a:buNone/>
              <a:defRPr sz="900"/>
            </a:lvl6pPr>
            <a:lvl7pPr marL="2743148" indent="0">
              <a:buNone/>
              <a:defRPr sz="900"/>
            </a:lvl7pPr>
            <a:lvl8pPr marL="3200340" indent="0">
              <a:buNone/>
              <a:defRPr sz="900"/>
            </a:lvl8pPr>
            <a:lvl9pPr marL="365753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5EA45-CA1A-4EAE-BA8E-7A96415A7DDF}" type="datetimeFigureOut">
              <a:rPr lang="zh-CN" altLang="en-US"/>
              <a:pPr>
                <a:defRPr/>
              </a:pPr>
              <a:t>2018/12/28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05916-7827-46C5-AD5C-00C1F6586C6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76103" y="6340169"/>
            <a:ext cx="2688484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BDDE39C-9963-4DB2-A9BF-577AE21B59A6}" type="datetimeFigureOut">
              <a:rPr lang="zh-CN" altLang="en-US"/>
              <a:pPr>
                <a:defRPr/>
              </a:pPr>
              <a:t>2018/12/28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936712" y="6340169"/>
            <a:ext cx="3648656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257488" y="6340169"/>
            <a:ext cx="2688484" cy="36419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ea typeface="宋体" pitchFamily="2" charset="-122"/>
              </a:defRPr>
            </a:lvl1pPr>
          </a:lstStyle>
          <a:p>
            <a:pPr>
              <a:defRPr/>
            </a:pPr>
            <a:fld id="{ABBB6EB8-150D-4B0F-BD94-DB8DA95FFBB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25605" name="矩形 9"/>
          <p:cNvSpPr>
            <a:spLocks noChangeArrowheads="1"/>
          </p:cNvSpPr>
          <p:nvPr/>
        </p:nvSpPr>
        <p:spPr bwMode="auto">
          <a:xfrm>
            <a:off x="1" y="6558685"/>
            <a:ext cx="11522075" cy="281855"/>
          </a:xfrm>
          <a:prstGeom prst="rect">
            <a:avLst/>
          </a:prstGeom>
          <a:solidFill>
            <a:srgbClr val="C00000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5606" name="图片 1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2340421" y="1065669"/>
            <a:ext cx="2518454" cy="44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图片 2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884701" y="-106092"/>
            <a:ext cx="1076194" cy="67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图片 15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451706" y="889906"/>
            <a:ext cx="1322237" cy="45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图片 16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284594" y="842402"/>
            <a:ext cx="1372247" cy="45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11" descr="图片3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9579727" y="5154157"/>
            <a:ext cx="1942349" cy="1410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61" r:id="rId7"/>
    <p:sldLayoutId id="2147483654" r:id="rId8"/>
    <p:sldLayoutId id="2147483653" r:id="rId9"/>
    <p:sldLayoutId id="2147483652" r:id="rId10"/>
    <p:sldLayoutId id="21474836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192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38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57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76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893" indent="-34289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6" indent="-2857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9" indent="-22859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9" indent="-22859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61" indent="-22859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53" indent="-228596" algn="l" defTabSz="9143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44" indent="-228596" algn="l" defTabSz="9143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36" indent="-228596" algn="l" defTabSz="9143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26" indent="-228596" algn="l" defTabSz="91438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2" algn="l" defTabSz="9143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83" algn="l" defTabSz="9143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4" algn="l" defTabSz="9143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65" algn="l" defTabSz="9143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57" algn="l" defTabSz="9143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48" algn="l" defTabSz="9143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40" algn="l" defTabSz="9143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30" algn="l" defTabSz="91438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13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1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jwc.snnu.edu.cn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219.244.71.113/login.jsp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0355" y="2"/>
            <a:ext cx="9551720" cy="170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矩形 8"/>
          <p:cNvSpPr>
            <a:spLocks noChangeArrowheads="1"/>
          </p:cNvSpPr>
          <p:nvPr/>
        </p:nvSpPr>
        <p:spPr bwMode="auto">
          <a:xfrm>
            <a:off x="809031" y="2781849"/>
            <a:ext cx="953171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4000" b="1" dirty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2018-2019</a:t>
            </a:r>
            <a:r>
              <a:rPr lang="zh-CN" altLang="en-US" sz="4000" b="1" dirty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学年第一学期选课培训指南</a:t>
            </a:r>
          </a:p>
        </p:txBody>
      </p:sp>
      <p:sp>
        <p:nvSpPr>
          <p:cNvPr id="14341" name="矩形 10"/>
          <p:cNvSpPr>
            <a:spLocks noChangeArrowheads="1"/>
          </p:cNvSpPr>
          <p:nvPr/>
        </p:nvSpPr>
        <p:spPr bwMode="auto">
          <a:xfrm>
            <a:off x="809031" y="5293913"/>
            <a:ext cx="93876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2800" b="1" dirty="0">
                <a:solidFill>
                  <a:srgbClr val="292929"/>
                </a:solidFill>
                <a:latin typeface="新宋体" pitchFamily="49" charset="-122"/>
                <a:ea typeface="新宋体" pitchFamily="49" charset="-122"/>
              </a:rPr>
              <a:t>2018</a:t>
            </a:r>
            <a:r>
              <a:rPr lang="zh-CN" altLang="en-US" sz="2800" b="1" dirty="0">
                <a:solidFill>
                  <a:srgbClr val="292929"/>
                </a:solidFill>
                <a:latin typeface="新宋体" pitchFamily="49" charset="-122"/>
                <a:ea typeface="新宋体" pitchFamily="49" charset="-122"/>
              </a:rPr>
              <a:t>年</a:t>
            </a:r>
            <a:r>
              <a:rPr lang="en-US" altLang="zh-CN" sz="2800" b="1" dirty="0">
                <a:solidFill>
                  <a:srgbClr val="292929"/>
                </a:solidFill>
                <a:latin typeface="新宋体" pitchFamily="49" charset="-122"/>
                <a:ea typeface="新宋体" pitchFamily="49" charset="-122"/>
              </a:rPr>
              <a:t>12</a:t>
            </a:r>
            <a:r>
              <a:rPr lang="zh-CN" altLang="en-US" sz="2800" b="1" dirty="0">
                <a:solidFill>
                  <a:srgbClr val="292929"/>
                </a:solidFill>
                <a:latin typeface="新宋体" pitchFamily="49" charset="-122"/>
                <a:ea typeface="新宋体" pitchFamily="49" charset="-122"/>
              </a:rPr>
              <a:t>月</a:t>
            </a:r>
          </a:p>
        </p:txBody>
      </p:sp>
      <p:pic>
        <p:nvPicPr>
          <p:cNvPr id="14342" name="图片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81562" y="5293913"/>
            <a:ext cx="1740513" cy="15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0" descr="图片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2384" y="506709"/>
            <a:ext cx="3573742" cy="777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1" descr="图片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120" y="243854"/>
            <a:ext cx="1233182" cy="1209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7">
            <a:extLst>
              <a:ext uri="{FF2B5EF4-FFF2-40B4-BE49-F238E27FC236}">
                <a16:creationId xmlns:a16="http://schemas.microsoft.com/office/drawing/2014/main" id="{A96294DF-EE12-4D39-88C3-8DECB4281C59}"/>
              </a:ext>
            </a:extLst>
          </p:cNvPr>
          <p:cNvGrpSpPr>
            <a:grpSpLocks/>
          </p:cNvGrpSpPr>
          <p:nvPr/>
        </p:nvGrpSpPr>
        <p:grpSpPr bwMode="auto">
          <a:xfrm>
            <a:off x="202472" y="761081"/>
            <a:ext cx="2695575" cy="403225"/>
            <a:chOff x="256318" y="734031"/>
            <a:chExt cx="2696432" cy="4038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EFA7921-960D-4970-8092-E23B5182A14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37361" y="870677"/>
              <a:ext cx="242961" cy="180000"/>
            </a:xfrm>
            <a:custGeom>
              <a:avLst/>
              <a:gdLst>
                <a:gd name="T0" fmla="*/ 2147483646 w 263"/>
                <a:gd name="T1" fmla="*/ 2147483646 h 194"/>
                <a:gd name="T2" fmla="*/ 2147483646 w 263"/>
                <a:gd name="T3" fmla="*/ 2147483646 h 194"/>
                <a:gd name="T4" fmla="*/ 2147483646 w 263"/>
                <a:gd name="T5" fmla="*/ 2147483646 h 194"/>
                <a:gd name="T6" fmla="*/ 2147483646 w 263"/>
                <a:gd name="T7" fmla="*/ 2147483646 h 194"/>
                <a:gd name="T8" fmla="*/ 2147483646 w 263"/>
                <a:gd name="T9" fmla="*/ 2147483646 h 194"/>
                <a:gd name="T10" fmla="*/ 2147483646 w 263"/>
                <a:gd name="T11" fmla="*/ 2147483646 h 194"/>
                <a:gd name="T12" fmla="*/ 2147483646 w 263"/>
                <a:gd name="T13" fmla="*/ 2147483646 h 194"/>
                <a:gd name="T14" fmla="*/ 2147483646 w 263"/>
                <a:gd name="T15" fmla="*/ 2147483646 h 194"/>
                <a:gd name="T16" fmla="*/ 2147483646 w 263"/>
                <a:gd name="T17" fmla="*/ 2147483646 h 194"/>
                <a:gd name="T18" fmla="*/ 2147483646 w 263"/>
                <a:gd name="T19" fmla="*/ 2147483646 h 194"/>
                <a:gd name="T20" fmla="*/ 2147483646 w 263"/>
                <a:gd name="T21" fmla="*/ 2147483646 h 194"/>
                <a:gd name="T22" fmla="*/ 2147483646 w 263"/>
                <a:gd name="T23" fmla="*/ 2147483646 h 194"/>
                <a:gd name="T24" fmla="*/ 2147483646 w 263"/>
                <a:gd name="T25" fmla="*/ 2147483646 h 194"/>
                <a:gd name="T26" fmla="*/ 2147483646 w 263"/>
                <a:gd name="T27" fmla="*/ 2147483646 h 194"/>
                <a:gd name="T28" fmla="*/ 2147483646 w 263"/>
                <a:gd name="T29" fmla="*/ 2147483646 h 194"/>
                <a:gd name="T30" fmla="*/ 2147483646 w 263"/>
                <a:gd name="T31" fmla="*/ 2147483646 h 194"/>
                <a:gd name="T32" fmla="*/ 2147483646 w 263"/>
                <a:gd name="T33" fmla="*/ 2147483646 h 194"/>
                <a:gd name="T34" fmla="*/ 2147483646 w 263"/>
                <a:gd name="T35" fmla="*/ 2147483646 h 194"/>
                <a:gd name="T36" fmla="*/ 2147483646 w 263"/>
                <a:gd name="T37" fmla="*/ 2147483646 h 194"/>
                <a:gd name="T38" fmla="*/ 2147483646 w 263"/>
                <a:gd name="T39" fmla="*/ 2147483646 h 194"/>
                <a:gd name="T40" fmla="*/ 2147483646 w 263"/>
                <a:gd name="T41" fmla="*/ 2147483646 h 194"/>
                <a:gd name="T42" fmla="*/ 2147483646 w 263"/>
                <a:gd name="T43" fmla="*/ 2147483646 h 194"/>
                <a:gd name="T44" fmla="*/ 2147483646 w 263"/>
                <a:gd name="T45" fmla="*/ 2147483646 h 194"/>
                <a:gd name="T46" fmla="*/ 2147483646 w 263"/>
                <a:gd name="T47" fmla="*/ 2147483646 h 194"/>
                <a:gd name="T48" fmla="*/ 2147483646 w 263"/>
                <a:gd name="T49" fmla="*/ 2147483646 h 194"/>
                <a:gd name="T50" fmla="*/ 2147483646 w 263"/>
                <a:gd name="T51" fmla="*/ 2147483646 h 194"/>
                <a:gd name="T52" fmla="*/ 2147483646 w 263"/>
                <a:gd name="T53" fmla="*/ 2147483646 h 194"/>
                <a:gd name="T54" fmla="*/ 2147483646 w 263"/>
                <a:gd name="T55" fmla="*/ 2147483646 h 194"/>
                <a:gd name="T56" fmla="*/ 2147483646 w 263"/>
                <a:gd name="T57" fmla="*/ 2147483646 h 194"/>
                <a:gd name="T58" fmla="*/ 2147483646 w 263"/>
                <a:gd name="T59" fmla="*/ 2147483646 h 194"/>
                <a:gd name="T60" fmla="*/ 2147483646 w 263"/>
                <a:gd name="T61" fmla="*/ 2147483646 h 194"/>
                <a:gd name="T62" fmla="*/ 2147483646 w 263"/>
                <a:gd name="T63" fmla="*/ 2147483646 h 194"/>
                <a:gd name="T64" fmla="*/ 2147483646 w 263"/>
                <a:gd name="T65" fmla="*/ 2147483646 h 194"/>
                <a:gd name="T66" fmla="*/ 2147483646 w 263"/>
                <a:gd name="T67" fmla="*/ 2147483646 h 194"/>
                <a:gd name="T68" fmla="*/ 2147483646 w 263"/>
                <a:gd name="T69" fmla="*/ 2147483646 h 194"/>
                <a:gd name="T70" fmla="*/ 2147483646 w 263"/>
                <a:gd name="T71" fmla="*/ 2147483646 h 194"/>
                <a:gd name="T72" fmla="*/ 2147483646 w 263"/>
                <a:gd name="T73" fmla="*/ 2147483646 h 194"/>
                <a:gd name="T74" fmla="*/ 2147483646 w 263"/>
                <a:gd name="T75" fmla="*/ 2147483646 h 194"/>
                <a:gd name="T76" fmla="*/ 2147483646 w 263"/>
                <a:gd name="T77" fmla="*/ 2147483646 h 194"/>
                <a:gd name="T78" fmla="*/ 2147483646 w 263"/>
                <a:gd name="T79" fmla="*/ 2147483646 h 194"/>
                <a:gd name="T80" fmla="*/ 2147483646 w 263"/>
                <a:gd name="T81" fmla="*/ 2147483646 h 194"/>
                <a:gd name="T82" fmla="*/ 2147483646 w 263"/>
                <a:gd name="T83" fmla="*/ 2147483646 h 194"/>
                <a:gd name="T84" fmla="*/ 2147483646 w 263"/>
                <a:gd name="T85" fmla="*/ 2147483646 h 194"/>
                <a:gd name="T86" fmla="*/ 2147483646 w 263"/>
                <a:gd name="T87" fmla="*/ 2147483646 h 19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63"/>
                <a:gd name="T133" fmla="*/ 0 h 194"/>
                <a:gd name="T134" fmla="*/ 263 w 263"/>
                <a:gd name="T135" fmla="*/ 194 h 19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63" h="194">
                  <a:moveTo>
                    <a:pt x="238" y="59"/>
                  </a:moveTo>
                  <a:cubicBezTo>
                    <a:pt x="237" y="51"/>
                    <a:pt x="236" y="38"/>
                    <a:pt x="243" y="34"/>
                  </a:cubicBezTo>
                  <a:cubicBezTo>
                    <a:pt x="244" y="34"/>
                    <a:pt x="244" y="34"/>
                    <a:pt x="244" y="33"/>
                  </a:cubicBezTo>
                  <a:cubicBezTo>
                    <a:pt x="249" y="32"/>
                    <a:pt x="253" y="29"/>
                    <a:pt x="250" y="26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13" y="21"/>
                    <a:pt x="15" y="46"/>
                  </a:cubicBezTo>
                  <a:cubicBezTo>
                    <a:pt x="15" y="59"/>
                    <a:pt x="20" y="65"/>
                    <a:pt x="23" y="69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9" y="76"/>
                    <a:pt x="13" y="78"/>
                    <a:pt x="19" y="80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26" y="85"/>
                    <a:pt x="26" y="98"/>
                    <a:pt x="25" y="105"/>
                  </a:cubicBezTo>
                  <a:cubicBezTo>
                    <a:pt x="0" y="112"/>
                    <a:pt x="9" y="115"/>
                    <a:pt x="9" y="115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0" y="119"/>
                    <a:pt x="6" y="126"/>
                    <a:pt x="7" y="139"/>
                  </a:cubicBezTo>
                  <a:cubicBezTo>
                    <a:pt x="9" y="163"/>
                    <a:pt x="21" y="165"/>
                    <a:pt x="21" y="165"/>
                  </a:cubicBezTo>
                  <a:cubicBezTo>
                    <a:pt x="111" y="194"/>
                    <a:pt x="111" y="194"/>
                    <a:pt x="111" y="194"/>
                  </a:cubicBezTo>
                  <a:cubicBezTo>
                    <a:pt x="246" y="161"/>
                    <a:pt x="246" y="161"/>
                    <a:pt x="246" y="161"/>
                  </a:cubicBezTo>
                  <a:cubicBezTo>
                    <a:pt x="246" y="161"/>
                    <a:pt x="255" y="159"/>
                    <a:pt x="230" y="152"/>
                  </a:cubicBezTo>
                  <a:cubicBezTo>
                    <a:pt x="229" y="144"/>
                    <a:pt x="229" y="131"/>
                    <a:pt x="236" y="127"/>
                  </a:cubicBezTo>
                  <a:cubicBezTo>
                    <a:pt x="236" y="127"/>
                    <a:pt x="236" y="127"/>
                    <a:pt x="236" y="126"/>
                  </a:cubicBezTo>
                  <a:cubicBezTo>
                    <a:pt x="242" y="125"/>
                    <a:pt x="246" y="122"/>
                    <a:pt x="243" y="119"/>
                  </a:cubicBezTo>
                  <a:cubicBezTo>
                    <a:pt x="237" y="117"/>
                    <a:pt x="237" y="117"/>
                    <a:pt x="237" y="117"/>
                  </a:cubicBezTo>
                  <a:cubicBezTo>
                    <a:pt x="241" y="114"/>
                    <a:pt x="247" y="108"/>
                    <a:pt x="248" y="92"/>
                  </a:cubicBezTo>
                  <a:cubicBezTo>
                    <a:pt x="248" y="81"/>
                    <a:pt x="245" y="75"/>
                    <a:pt x="242" y="71"/>
                  </a:cubicBezTo>
                  <a:cubicBezTo>
                    <a:pt x="254" y="68"/>
                    <a:pt x="254" y="68"/>
                    <a:pt x="254" y="68"/>
                  </a:cubicBezTo>
                  <a:cubicBezTo>
                    <a:pt x="254" y="68"/>
                    <a:pt x="263" y="66"/>
                    <a:pt x="238" y="59"/>
                  </a:cubicBezTo>
                  <a:close/>
                  <a:moveTo>
                    <a:pt x="124" y="58"/>
                  </a:moveTo>
                  <a:cubicBezTo>
                    <a:pt x="147" y="54"/>
                    <a:pt x="147" y="54"/>
                    <a:pt x="147" y="54"/>
                  </a:cubicBezTo>
                  <a:cubicBezTo>
                    <a:pt x="224" y="38"/>
                    <a:pt x="224" y="38"/>
                    <a:pt x="224" y="38"/>
                  </a:cubicBezTo>
                  <a:cubicBezTo>
                    <a:pt x="235" y="36"/>
                    <a:pt x="235" y="36"/>
                    <a:pt x="235" y="36"/>
                  </a:cubicBezTo>
                  <a:cubicBezTo>
                    <a:pt x="232" y="42"/>
                    <a:pt x="232" y="51"/>
                    <a:pt x="233" y="57"/>
                  </a:cubicBezTo>
                  <a:cubicBezTo>
                    <a:pt x="233" y="59"/>
                    <a:pt x="233" y="60"/>
                    <a:pt x="233" y="61"/>
                  </a:cubicBezTo>
                  <a:cubicBezTo>
                    <a:pt x="220" y="64"/>
                    <a:pt x="220" y="64"/>
                    <a:pt x="220" y="64"/>
                  </a:cubicBezTo>
                  <a:cubicBezTo>
                    <a:pt x="123" y="88"/>
                    <a:pt x="123" y="88"/>
                    <a:pt x="123" y="88"/>
                  </a:cubicBezTo>
                  <a:lnTo>
                    <a:pt x="124" y="58"/>
                  </a:lnTo>
                  <a:close/>
                  <a:moveTo>
                    <a:pt x="27" y="82"/>
                  </a:moveTo>
                  <a:cubicBezTo>
                    <a:pt x="38" y="84"/>
                    <a:pt x="38" y="84"/>
                    <a:pt x="38" y="84"/>
                  </a:cubicBezTo>
                  <a:cubicBezTo>
                    <a:pt x="112" y="100"/>
                    <a:pt x="112" y="100"/>
                    <a:pt x="112" y="100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38" y="105"/>
                    <a:pt x="138" y="105"/>
                    <a:pt x="138" y="105"/>
                  </a:cubicBezTo>
                  <a:cubicBezTo>
                    <a:pt x="139" y="134"/>
                    <a:pt x="139" y="134"/>
                    <a:pt x="139" y="134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29" y="107"/>
                    <a:pt x="29" y="107"/>
                    <a:pt x="29" y="107"/>
                  </a:cubicBezTo>
                  <a:cubicBezTo>
                    <a:pt x="29" y="106"/>
                    <a:pt x="30" y="105"/>
                    <a:pt x="30" y="104"/>
                  </a:cubicBezTo>
                  <a:cubicBezTo>
                    <a:pt x="30" y="98"/>
                    <a:pt x="30" y="89"/>
                    <a:pt x="27" y="82"/>
                  </a:cubicBezTo>
                  <a:close/>
                  <a:moveTo>
                    <a:pt x="22" y="45"/>
                  </a:moveTo>
                  <a:cubicBezTo>
                    <a:pt x="22" y="38"/>
                    <a:pt x="23" y="33"/>
                    <a:pt x="26" y="31"/>
                  </a:cubicBezTo>
                  <a:cubicBezTo>
                    <a:pt x="27" y="30"/>
                    <a:pt x="29" y="29"/>
                    <a:pt x="30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19" y="88"/>
                    <a:pt x="119" y="88"/>
                    <a:pt x="119" y="88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4"/>
                    <a:pt x="31" y="64"/>
                    <a:pt x="31" y="63"/>
                  </a:cubicBezTo>
                  <a:cubicBezTo>
                    <a:pt x="31" y="63"/>
                    <a:pt x="23" y="63"/>
                    <a:pt x="22" y="45"/>
                  </a:cubicBezTo>
                  <a:close/>
                  <a:moveTo>
                    <a:pt x="111" y="181"/>
                  </a:moveTo>
                  <a:cubicBezTo>
                    <a:pt x="24" y="157"/>
                    <a:pt x="24" y="157"/>
                    <a:pt x="24" y="157"/>
                  </a:cubicBezTo>
                  <a:cubicBezTo>
                    <a:pt x="24" y="157"/>
                    <a:pt x="24" y="157"/>
                    <a:pt x="24" y="156"/>
                  </a:cubicBezTo>
                  <a:cubicBezTo>
                    <a:pt x="23" y="156"/>
                    <a:pt x="15" y="156"/>
                    <a:pt x="15" y="138"/>
                  </a:cubicBezTo>
                  <a:cubicBezTo>
                    <a:pt x="15" y="131"/>
                    <a:pt x="16" y="126"/>
                    <a:pt x="18" y="124"/>
                  </a:cubicBezTo>
                  <a:cubicBezTo>
                    <a:pt x="20" y="123"/>
                    <a:pt x="21" y="122"/>
                    <a:pt x="23" y="122"/>
                  </a:cubicBezTo>
                  <a:cubicBezTo>
                    <a:pt x="23" y="122"/>
                    <a:pt x="24" y="122"/>
                    <a:pt x="24" y="122"/>
                  </a:cubicBezTo>
                  <a:cubicBezTo>
                    <a:pt x="24" y="122"/>
                    <a:pt x="24" y="122"/>
                    <a:pt x="24" y="122"/>
                  </a:cubicBezTo>
                  <a:cubicBezTo>
                    <a:pt x="112" y="151"/>
                    <a:pt x="112" y="151"/>
                    <a:pt x="112" y="151"/>
                  </a:cubicBezTo>
                  <a:lnTo>
                    <a:pt x="111" y="181"/>
                  </a:lnTo>
                  <a:close/>
                  <a:moveTo>
                    <a:pt x="225" y="150"/>
                  </a:moveTo>
                  <a:cubicBezTo>
                    <a:pt x="225" y="152"/>
                    <a:pt x="225" y="153"/>
                    <a:pt x="225" y="154"/>
                  </a:cubicBezTo>
                  <a:cubicBezTo>
                    <a:pt x="116" y="181"/>
                    <a:pt x="116" y="181"/>
                    <a:pt x="116" y="181"/>
                  </a:cubicBezTo>
                  <a:cubicBezTo>
                    <a:pt x="117" y="151"/>
                    <a:pt x="117" y="151"/>
                    <a:pt x="117" y="151"/>
                  </a:cubicBezTo>
                  <a:cubicBezTo>
                    <a:pt x="140" y="147"/>
                    <a:pt x="140" y="147"/>
                    <a:pt x="140" y="147"/>
                  </a:cubicBezTo>
                  <a:cubicBezTo>
                    <a:pt x="144" y="147"/>
                    <a:pt x="144" y="147"/>
                    <a:pt x="144" y="147"/>
                  </a:cubicBezTo>
                  <a:cubicBezTo>
                    <a:pt x="157" y="143"/>
                    <a:pt x="157" y="143"/>
                    <a:pt x="157" y="143"/>
                  </a:cubicBezTo>
                  <a:cubicBezTo>
                    <a:pt x="216" y="131"/>
                    <a:pt x="216" y="131"/>
                    <a:pt x="216" y="131"/>
                  </a:cubicBezTo>
                  <a:cubicBezTo>
                    <a:pt x="228" y="129"/>
                    <a:pt x="228" y="129"/>
                    <a:pt x="228" y="129"/>
                  </a:cubicBezTo>
                  <a:cubicBezTo>
                    <a:pt x="224" y="135"/>
                    <a:pt x="224" y="144"/>
                    <a:pt x="225" y="150"/>
                  </a:cubicBezTo>
                  <a:close/>
                  <a:moveTo>
                    <a:pt x="231" y="110"/>
                  </a:moveTo>
                  <a:cubicBezTo>
                    <a:pt x="231" y="110"/>
                    <a:pt x="231" y="110"/>
                    <a:pt x="230" y="110"/>
                  </a:cubicBezTo>
                  <a:cubicBezTo>
                    <a:pt x="222" y="112"/>
                    <a:pt x="222" y="112"/>
                    <a:pt x="222" y="112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3" y="105"/>
                    <a:pt x="143" y="105"/>
                    <a:pt x="143" y="105"/>
                  </a:cubicBezTo>
                  <a:cubicBezTo>
                    <a:pt x="168" y="96"/>
                    <a:pt x="168" y="96"/>
                    <a:pt x="168" y="96"/>
                  </a:cubicBezTo>
                  <a:cubicBezTo>
                    <a:pt x="231" y="76"/>
                    <a:pt x="231" y="76"/>
                    <a:pt x="231" y="76"/>
                  </a:cubicBezTo>
                  <a:cubicBezTo>
                    <a:pt x="231" y="76"/>
                    <a:pt x="234" y="75"/>
                    <a:pt x="237" y="78"/>
                  </a:cubicBezTo>
                  <a:cubicBezTo>
                    <a:pt x="239" y="80"/>
                    <a:pt x="240" y="85"/>
                    <a:pt x="240" y="91"/>
                  </a:cubicBezTo>
                  <a:cubicBezTo>
                    <a:pt x="239" y="109"/>
                    <a:pt x="231" y="110"/>
                    <a:pt x="231" y="110"/>
                  </a:cubicBezTo>
                  <a:close/>
                </a:path>
              </a:pathLst>
            </a:custGeom>
            <a:solidFill>
              <a:srgbClr val="9B2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圆角矩形 10">
              <a:extLst>
                <a:ext uri="{FF2B5EF4-FFF2-40B4-BE49-F238E27FC236}">
                  <a16:creationId xmlns:a16="http://schemas.microsoft.com/office/drawing/2014/main" id="{B07150B5-232B-4477-944A-FC40BDE8D4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6318" y="734031"/>
              <a:ext cx="400177" cy="399031"/>
            </a:xfrm>
            <a:prstGeom prst="roundRect">
              <a:avLst/>
            </a:prstGeom>
            <a:noFill/>
            <a:ln>
              <a:solidFill>
                <a:srgbClr val="9B23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" name="矩形 10">
              <a:extLst>
                <a:ext uri="{FF2B5EF4-FFF2-40B4-BE49-F238E27FC236}">
                  <a16:creationId xmlns:a16="http://schemas.microsoft.com/office/drawing/2014/main" id="{1CB9DA18-AC88-455E-B1EE-C4F6BC312F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819" y="737721"/>
              <a:ext cx="2256931" cy="400110"/>
            </a:xfrm>
            <a:prstGeom prst="rect">
              <a:avLst/>
            </a:prstGeom>
            <a:solidFill>
              <a:srgbClr val="9B2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000" dirty="0">
                  <a:solidFill>
                    <a:srgbClr val="FFFFFF"/>
                  </a:solidFill>
                  <a:latin typeface="Times New Roman" panose="02020603050405020304" pitchFamily="18" charset="0"/>
                  <a:ea typeface="幼圆" panose="02010509060101010101" pitchFamily="49" charset="-122"/>
                  <a:sym typeface="Times New Roman" panose="02020603050405020304" pitchFamily="18" charset="0"/>
                </a:rPr>
                <a:t>3.</a:t>
              </a:r>
              <a:r>
                <a:rPr lang="zh-CN" altLang="en-US" sz="2000" dirty="0">
                  <a:solidFill>
                    <a:srgbClr val="FFFFFF"/>
                  </a:solidFill>
                  <a:latin typeface="Times New Roman" panose="02020603050405020304" pitchFamily="18" charset="0"/>
                  <a:ea typeface="幼圆" panose="02010509060101010101" pitchFamily="49" charset="-122"/>
                  <a:sym typeface="Times New Roman" panose="02020603050405020304" pitchFamily="18" charset="0"/>
                </a:rPr>
                <a:t>网上选课</a:t>
              </a:r>
            </a:p>
          </p:txBody>
        </p:sp>
      </p:grpSp>
      <p:sp>
        <p:nvSpPr>
          <p:cNvPr id="15" name="矩形 10">
            <a:extLst>
              <a:ext uri="{FF2B5EF4-FFF2-40B4-BE49-F238E27FC236}">
                <a16:creationId xmlns:a16="http://schemas.microsoft.com/office/drawing/2014/main" id="{96446C92-8159-4979-96A4-83413ED28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5000" y="82917"/>
            <a:ext cx="2806700" cy="461665"/>
          </a:xfrm>
          <a:prstGeom prst="rect">
            <a:avLst/>
          </a:prstGeom>
          <a:solidFill>
            <a:srgbClr val="9B23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ea typeface="幼圆" panose="02010509060101010101" pitchFamily="49" charset="-122"/>
                <a:sym typeface="Times New Roman" panose="02020603050405020304" pitchFamily="18" charset="0"/>
              </a:rPr>
              <a:t>四、选课操作方法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886A3062-3B8D-48EF-9B6F-A576505DC7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807" y="1214629"/>
            <a:ext cx="7964255" cy="5275685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02C9EAD3-4D06-4D41-9284-140875323913}"/>
              </a:ext>
            </a:extLst>
          </p:cNvPr>
          <p:cNvSpPr/>
          <p:nvPr/>
        </p:nvSpPr>
        <p:spPr bwMode="auto">
          <a:xfrm>
            <a:off x="1727936" y="1916833"/>
            <a:ext cx="662724" cy="165356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2800" b="1" i="0" u="none" strike="noStrike" cap="none" normalizeH="0" baseline="0">
              <a:ln>
                <a:solidFill>
                  <a:schemeClr val="tx1"/>
                </a:solidFill>
              </a:ln>
              <a:noFill/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91564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7">
            <a:extLst>
              <a:ext uri="{FF2B5EF4-FFF2-40B4-BE49-F238E27FC236}">
                <a16:creationId xmlns:a16="http://schemas.microsoft.com/office/drawing/2014/main" id="{A96294DF-EE12-4D39-88C3-8DECB4281C59}"/>
              </a:ext>
            </a:extLst>
          </p:cNvPr>
          <p:cNvGrpSpPr>
            <a:grpSpLocks/>
          </p:cNvGrpSpPr>
          <p:nvPr/>
        </p:nvGrpSpPr>
        <p:grpSpPr bwMode="auto">
          <a:xfrm>
            <a:off x="202472" y="761081"/>
            <a:ext cx="2695575" cy="403225"/>
            <a:chOff x="256318" y="734031"/>
            <a:chExt cx="2696432" cy="4038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EFA7921-960D-4970-8092-E23B5182A14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37361" y="870677"/>
              <a:ext cx="242961" cy="180000"/>
            </a:xfrm>
            <a:custGeom>
              <a:avLst/>
              <a:gdLst>
                <a:gd name="T0" fmla="*/ 2147483646 w 263"/>
                <a:gd name="T1" fmla="*/ 2147483646 h 194"/>
                <a:gd name="T2" fmla="*/ 2147483646 w 263"/>
                <a:gd name="T3" fmla="*/ 2147483646 h 194"/>
                <a:gd name="T4" fmla="*/ 2147483646 w 263"/>
                <a:gd name="T5" fmla="*/ 2147483646 h 194"/>
                <a:gd name="T6" fmla="*/ 2147483646 w 263"/>
                <a:gd name="T7" fmla="*/ 2147483646 h 194"/>
                <a:gd name="T8" fmla="*/ 2147483646 w 263"/>
                <a:gd name="T9" fmla="*/ 2147483646 h 194"/>
                <a:gd name="T10" fmla="*/ 2147483646 w 263"/>
                <a:gd name="T11" fmla="*/ 2147483646 h 194"/>
                <a:gd name="T12" fmla="*/ 2147483646 w 263"/>
                <a:gd name="T13" fmla="*/ 2147483646 h 194"/>
                <a:gd name="T14" fmla="*/ 2147483646 w 263"/>
                <a:gd name="T15" fmla="*/ 2147483646 h 194"/>
                <a:gd name="T16" fmla="*/ 2147483646 w 263"/>
                <a:gd name="T17" fmla="*/ 2147483646 h 194"/>
                <a:gd name="T18" fmla="*/ 2147483646 w 263"/>
                <a:gd name="T19" fmla="*/ 2147483646 h 194"/>
                <a:gd name="T20" fmla="*/ 2147483646 w 263"/>
                <a:gd name="T21" fmla="*/ 2147483646 h 194"/>
                <a:gd name="T22" fmla="*/ 2147483646 w 263"/>
                <a:gd name="T23" fmla="*/ 2147483646 h 194"/>
                <a:gd name="T24" fmla="*/ 2147483646 w 263"/>
                <a:gd name="T25" fmla="*/ 2147483646 h 194"/>
                <a:gd name="T26" fmla="*/ 2147483646 w 263"/>
                <a:gd name="T27" fmla="*/ 2147483646 h 194"/>
                <a:gd name="T28" fmla="*/ 2147483646 w 263"/>
                <a:gd name="T29" fmla="*/ 2147483646 h 194"/>
                <a:gd name="T30" fmla="*/ 2147483646 w 263"/>
                <a:gd name="T31" fmla="*/ 2147483646 h 194"/>
                <a:gd name="T32" fmla="*/ 2147483646 w 263"/>
                <a:gd name="T33" fmla="*/ 2147483646 h 194"/>
                <a:gd name="T34" fmla="*/ 2147483646 w 263"/>
                <a:gd name="T35" fmla="*/ 2147483646 h 194"/>
                <a:gd name="T36" fmla="*/ 2147483646 w 263"/>
                <a:gd name="T37" fmla="*/ 2147483646 h 194"/>
                <a:gd name="T38" fmla="*/ 2147483646 w 263"/>
                <a:gd name="T39" fmla="*/ 2147483646 h 194"/>
                <a:gd name="T40" fmla="*/ 2147483646 w 263"/>
                <a:gd name="T41" fmla="*/ 2147483646 h 194"/>
                <a:gd name="T42" fmla="*/ 2147483646 w 263"/>
                <a:gd name="T43" fmla="*/ 2147483646 h 194"/>
                <a:gd name="T44" fmla="*/ 2147483646 w 263"/>
                <a:gd name="T45" fmla="*/ 2147483646 h 194"/>
                <a:gd name="T46" fmla="*/ 2147483646 w 263"/>
                <a:gd name="T47" fmla="*/ 2147483646 h 194"/>
                <a:gd name="T48" fmla="*/ 2147483646 w 263"/>
                <a:gd name="T49" fmla="*/ 2147483646 h 194"/>
                <a:gd name="T50" fmla="*/ 2147483646 w 263"/>
                <a:gd name="T51" fmla="*/ 2147483646 h 194"/>
                <a:gd name="T52" fmla="*/ 2147483646 w 263"/>
                <a:gd name="T53" fmla="*/ 2147483646 h 194"/>
                <a:gd name="T54" fmla="*/ 2147483646 w 263"/>
                <a:gd name="T55" fmla="*/ 2147483646 h 194"/>
                <a:gd name="T56" fmla="*/ 2147483646 w 263"/>
                <a:gd name="T57" fmla="*/ 2147483646 h 194"/>
                <a:gd name="T58" fmla="*/ 2147483646 w 263"/>
                <a:gd name="T59" fmla="*/ 2147483646 h 194"/>
                <a:gd name="T60" fmla="*/ 2147483646 w 263"/>
                <a:gd name="T61" fmla="*/ 2147483646 h 194"/>
                <a:gd name="T62" fmla="*/ 2147483646 w 263"/>
                <a:gd name="T63" fmla="*/ 2147483646 h 194"/>
                <a:gd name="T64" fmla="*/ 2147483646 w 263"/>
                <a:gd name="T65" fmla="*/ 2147483646 h 194"/>
                <a:gd name="T66" fmla="*/ 2147483646 w 263"/>
                <a:gd name="T67" fmla="*/ 2147483646 h 194"/>
                <a:gd name="T68" fmla="*/ 2147483646 w 263"/>
                <a:gd name="T69" fmla="*/ 2147483646 h 194"/>
                <a:gd name="T70" fmla="*/ 2147483646 w 263"/>
                <a:gd name="T71" fmla="*/ 2147483646 h 194"/>
                <a:gd name="T72" fmla="*/ 2147483646 w 263"/>
                <a:gd name="T73" fmla="*/ 2147483646 h 194"/>
                <a:gd name="T74" fmla="*/ 2147483646 w 263"/>
                <a:gd name="T75" fmla="*/ 2147483646 h 194"/>
                <a:gd name="T76" fmla="*/ 2147483646 w 263"/>
                <a:gd name="T77" fmla="*/ 2147483646 h 194"/>
                <a:gd name="T78" fmla="*/ 2147483646 w 263"/>
                <a:gd name="T79" fmla="*/ 2147483646 h 194"/>
                <a:gd name="T80" fmla="*/ 2147483646 w 263"/>
                <a:gd name="T81" fmla="*/ 2147483646 h 194"/>
                <a:gd name="T82" fmla="*/ 2147483646 w 263"/>
                <a:gd name="T83" fmla="*/ 2147483646 h 194"/>
                <a:gd name="T84" fmla="*/ 2147483646 w 263"/>
                <a:gd name="T85" fmla="*/ 2147483646 h 194"/>
                <a:gd name="T86" fmla="*/ 2147483646 w 263"/>
                <a:gd name="T87" fmla="*/ 2147483646 h 19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63"/>
                <a:gd name="T133" fmla="*/ 0 h 194"/>
                <a:gd name="T134" fmla="*/ 263 w 263"/>
                <a:gd name="T135" fmla="*/ 194 h 19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63" h="194">
                  <a:moveTo>
                    <a:pt x="238" y="59"/>
                  </a:moveTo>
                  <a:cubicBezTo>
                    <a:pt x="237" y="51"/>
                    <a:pt x="236" y="38"/>
                    <a:pt x="243" y="34"/>
                  </a:cubicBezTo>
                  <a:cubicBezTo>
                    <a:pt x="244" y="34"/>
                    <a:pt x="244" y="34"/>
                    <a:pt x="244" y="33"/>
                  </a:cubicBezTo>
                  <a:cubicBezTo>
                    <a:pt x="249" y="32"/>
                    <a:pt x="253" y="29"/>
                    <a:pt x="250" y="26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13" y="21"/>
                    <a:pt x="15" y="46"/>
                  </a:cubicBezTo>
                  <a:cubicBezTo>
                    <a:pt x="15" y="59"/>
                    <a:pt x="20" y="65"/>
                    <a:pt x="23" y="69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9" y="76"/>
                    <a:pt x="13" y="78"/>
                    <a:pt x="19" y="80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26" y="85"/>
                    <a:pt x="26" y="98"/>
                    <a:pt x="25" y="105"/>
                  </a:cubicBezTo>
                  <a:cubicBezTo>
                    <a:pt x="0" y="112"/>
                    <a:pt x="9" y="115"/>
                    <a:pt x="9" y="115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0" y="119"/>
                    <a:pt x="6" y="126"/>
                    <a:pt x="7" y="139"/>
                  </a:cubicBezTo>
                  <a:cubicBezTo>
                    <a:pt x="9" y="163"/>
                    <a:pt x="21" y="165"/>
                    <a:pt x="21" y="165"/>
                  </a:cubicBezTo>
                  <a:cubicBezTo>
                    <a:pt x="111" y="194"/>
                    <a:pt x="111" y="194"/>
                    <a:pt x="111" y="194"/>
                  </a:cubicBezTo>
                  <a:cubicBezTo>
                    <a:pt x="246" y="161"/>
                    <a:pt x="246" y="161"/>
                    <a:pt x="246" y="161"/>
                  </a:cubicBezTo>
                  <a:cubicBezTo>
                    <a:pt x="246" y="161"/>
                    <a:pt x="255" y="159"/>
                    <a:pt x="230" y="152"/>
                  </a:cubicBezTo>
                  <a:cubicBezTo>
                    <a:pt x="229" y="144"/>
                    <a:pt x="229" y="131"/>
                    <a:pt x="236" y="127"/>
                  </a:cubicBezTo>
                  <a:cubicBezTo>
                    <a:pt x="236" y="127"/>
                    <a:pt x="236" y="127"/>
                    <a:pt x="236" y="126"/>
                  </a:cubicBezTo>
                  <a:cubicBezTo>
                    <a:pt x="242" y="125"/>
                    <a:pt x="246" y="122"/>
                    <a:pt x="243" y="119"/>
                  </a:cubicBezTo>
                  <a:cubicBezTo>
                    <a:pt x="237" y="117"/>
                    <a:pt x="237" y="117"/>
                    <a:pt x="237" y="117"/>
                  </a:cubicBezTo>
                  <a:cubicBezTo>
                    <a:pt x="241" y="114"/>
                    <a:pt x="247" y="108"/>
                    <a:pt x="248" y="92"/>
                  </a:cubicBezTo>
                  <a:cubicBezTo>
                    <a:pt x="248" y="81"/>
                    <a:pt x="245" y="75"/>
                    <a:pt x="242" y="71"/>
                  </a:cubicBezTo>
                  <a:cubicBezTo>
                    <a:pt x="254" y="68"/>
                    <a:pt x="254" y="68"/>
                    <a:pt x="254" y="68"/>
                  </a:cubicBezTo>
                  <a:cubicBezTo>
                    <a:pt x="254" y="68"/>
                    <a:pt x="263" y="66"/>
                    <a:pt x="238" y="59"/>
                  </a:cubicBezTo>
                  <a:close/>
                  <a:moveTo>
                    <a:pt x="124" y="58"/>
                  </a:moveTo>
                  <a:cubicBezTo>
                    <a:pt x="147" y="54"/>
                    <a:pt x="147" y="54"/>
                    <a:pt x="147" y="54"/>
                  </a:cubicBezTo>
                  <a:cubicBezTo>
                    <a:pt x="224" y="38"/>
                    <a:pt x="224" y="38"/>
                    <a:pt x="224" y="38"/>
                  </a:cubicBezTo>
                  <a:cubicBezTo>
                    <a:pt x="235" y="36"/>
                    <a:pt x="235" y="36"/>
                    <a:pt x="235" y="36"/>
                  </a:cubicBezTo>
                  <a:cubicBezTo>
                    <a:pt x="232" y="42"/>
                    <a:pt x="232" y="51"/>
                    <a:pt x="233" y="57"/>
                  </a:cubicBezTo>
                  <a:cubicBezTo>
                    <a:pt x="233" y="59"/>
                    <a:pt x="233" y="60"/>
                    <a:pt x="233" y="61"/>
                  </a:cubicBezTo>
                  <a:cubicBezTo>
                    <a:pt x="220" y="64"/>
                    <a:pt x="220" y="64"/>
                    <a:pt x="220" y="64"/>
                  </a:cubicBezTo>
                  <a:cubicBezTo>
                    <a:pt x="123" y="88"/>
                    <a:pt x="123" y="88"/>
                    <a:pt x="123" y="88"/>
                  </a:cubicBezTo>
                  <a:lnTo>
                    <a:pt x="124" y="58"/>
                  </a:lnTo>
                  <a:close/>
                  <a:moveTo>
                    <a:pt x="27" y="82"/>
                  </a:moveTo>
                  <a:cubicBezTo>
                    <a:pt x="38" y="84"/>
                    <a:pt x="38" y="84"/>
                    <a:pt x="38" y="84"/>
                  </a:cubicBezTo>
                  <a:cubicBezTo>
                    <a:pt x="112" y="100"/>
                    <a:pt x="112" y="100"/>
                    <a:pt x="112" y="100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38" y="105"/>
                    <a:pt x="138" y="105"/>
                    <a:pt x="138" y="105"/>
                  </a:cubicBezTo>
                  <a:cubicBezTo>
                    <a:pt x="139" y="134"/>
                    <a:pt x="139" y="134"/>
                    <a:pt x="139" y="134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29" y="107"/>
                    <a:pt x="29" y="107"/>
                    <a:pt x="29" y="107"/>
                  </a:cubicBezTo>
                  <a:cubicBezTo>
                    <a:pt x="29" y="106"/>
                    <a:pt x="30" y="105"/>
                    <a:pt x="30" y="104"/>
                  </a:cubicBezTo>
                  <a:cubicBezTo>
                    <a:pt x="30" y="98"/>
                    <a:pt x="30" y="89"/>
                    <a:pt x="27" y="82"/>
                  </a:cubicBezTo>
                  <a:close/>
                  <a:moveTo>
                    <a:pt x="22" y="45"/>
                  </a:moveTo>
                  <a:cubicBezTo>
                    <a:pt x="22" y="38"/>
                    <a:pt x="23" y="33"/>
                    <a:pt x="26" y="31"/>
                  </a:cubicBezTo>
                  <a:cubicBezTo>
                    <a:pt x="27" y="30"/>
                    <a:pt x="29" y="29"/>
                    <a:pt x="30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19" y="88"/>
                    <a:pt x="119" y="88"/>
                    <a:pt x="119" y="88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4"/>
                    <a:pt x="31" y="64"/>
                    <a:pt x="31" y="63"/>
                  </a:cubicBezTo>
                  <a:cubicBezTo>
                    <a:pt x="31" y="63"/>
                    <a:pt x="23" y="63"/>
                    <a:pt x="22" y="45"/>
                  </a:cubicBezTo>
                  <a:close/>
                  <a:moveTo>
                    <a:pt x="111" y="181"/>
                  </a:moveTo>
                  <a:cubicBezTo>
                    <a:pt x="24" y="157"/>
                    <a:pt x="24" y="157"/>
                    <a:pt x="24" y="157"/>
                  </a:cubicBezTo>
                  <a:cubicBezTo>
                    <a:pt x="24" y="157"/>
                    <a:pt x="24" y="157"/>
                    <a:pt x="24" y="156"/>
                  </a:cubicBezTo>
                  <a:cubicBezTo>
                    <a:pt x="23" y="156"/>
                    <a:pt x="15" y="156"/>
                    <a:pt x="15" y="138"/>
                  </a:cubicBezTo>
                  <a:cubicBezTo>
                    <a:pt x="15" y="131"/>
                    <a:pt x="16" y="126"/>
                    <a:pt x="18" y="124"/>
                  </a:cubicBezTo>
                  <a:cubicBezTo>
                    <a:pt x="20" y="123"/>
                    <a:pt x="21" y="122"/>
                    <a:pt x="23" y="122"/>
                  </a:cubicBezTo>
                  <a:cubicBezTo>
                    <a:pt x="23" y="122"/>
                    <a:pt x="24" y="122"/>
                    <a:pt x="24" y="122"/>
                  </a:cubicBezTo>
                  <a:cubicBezTo>
                    <a:pt x="24" y="122"/>
                    <a:pt x="24" y="122"/>
                    <a:pt x="24" y="122"/>
                  </a:cubicBezTo>
                  <a:cubicBezTo>
                    <a:pt x="112" y="151"/>
                    <a:pt x="112" y="151"/>
                    <a:pt x="112" y="151"/>
                  </a:cubicBezTo>
                  <a:lnTo>
                    <a:pt x="111" y="181"/>
                  </a:lnTo>
                  <a:close/>
                  <a:moveTo>
                    <a:pt x="225" y="150"/>
                  </a:moveTo>
                  <a:cubicBezTo>
                    <a:pt x="225" y="152"/>
                    <a:pt x="225" y="153"/>
                    <a:pt x="225" y="154"/>
                  </a:cubicBezTo>
                  <a:cubicBezTo>
                    <a:pt x="116" y="181"/>
                    <a:pt x="116" y="181"/>
                    <a:pt x="116" y="181"/>
                  </a:cubicBezTo>
                  <a:cubicBezTo>
                    <a:pt x="117" y="151"/>
                    <a:pt x="117" y="151"/>
                    <a:pt x="117" y="151"/>
                  </a:cubicBezTo>
                  <a:cubicBezTo>
                    <a:pt x="140" y="147"/>
                    <a:pt x="140" y="147"/>
                    <a:pt x="140" y="147"/>
                  </a:cubicBezTo>
                  <a:cubicBezTo>
                    <a:pt x="144" y="147"/>
                    <a:pt x="144" y="147"/>
                    <a:pt x="144" y="147"/>
                  </a:cubicBezTo>
                  <a:cubicBezTo>
                    <a:pt x="157" y="143"/>
                    <a:pt x="157" y="143"/>
                    <a:pt x="157" y="143"/>
                  </a:cubicBezTo>
                  <a:cubicBezTo>
                    <a:pt x="216" y="131"/>
                    <a:pt x="216" y="131"/>
                    <a:pt x="216" y="131"/>
                  </a:cubicBezTo>
                  <a:cubicBezTo>
                    <a:pt x="228" y="129"/>
                    <a:pt x="228" y="129"/>
                    <a:pt x="228" y="129"/>
                  </a:cubicBezTo>
                  <a:cubicBezTo>
                    <a:pt x="224" y="135"/>
                    <a:pt x="224" y="144"/>
                    <a:pt x="225" y="150"/>
                  </a:cubicBezTo>
                  <a:close/>
                  <a:moveTo>
                    <a:pt x="231" y="110"/>
                  </a:moveTo>
                  <a:cubicBezTo>
                    <a:pt x="231" y="110"/>
                    <a:pt x="231" y="110"/>
                    <a:pt x="230" y="110"/>
                  </a:cubicBezTo>
                  <a:cubicBezTo>
                    <a:pt x="222" y="112"/>
                    <a:pt x="222" y="112"/>
                    <a:pt x="222" y="112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3" y="105"/>
                    <a:pt x="143" y="105"/>
                    <a:pt x="143" y="105"/>
                  </a:cubicBezTo>
                  <a:cubicBezTo>
                    <a:pt x="168" y="96"/>
                    <a:pt x="168" y="96"/>
                    <a:pt x="168" y="96"/>
                  </a:cubicBezTo>
                  <a:cubicBezTo>
                    <a:pt x="231" y="76"/>
                    <a:pt x="231" y="76"/>
                    <a:pt x="231" y="76"/>
                  </a:cubicBezTo>
                  <a:cubicBezTo>
                    <a:pt x="231" y="76"/>
                    <a:pt x="234" y="75"/>
                    <a:pt x="237" y="78"/>
                  </a:cubicBezTo>
                  <a:cubicBezTo>
                    <a:pt x="239" y="80"/>
                    <a:pt x="240" y="85"/>
                    <a:pt x="240" y="91"/>
                  </a:cubicBezTo>
                  <a:cubicBezTo>
                    <a:pt x="239" y="109"/>
                    <a:pt x="231" y="110"/>
                    <a:pt x="231" y="110"/>
                  </a:cubicBezTo>
                  <a:close/>
                </a:path>
              </a:pathLst>
            </a:custGeom>
            <a:solidFill>
              <a:srgbClr val="9B2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圆角矩形 10">
              <a:extLst>
                <a:ext uri="{FF2B5EF4-FFF2-40B4-BE49-F238E27FC236}">
                  <a16:creationId xmlns:a16="http://schemas.microsoft.com/office/drawing/2014/main" id="{B07150B5-232B-4477-944A-FC40BDE8D4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6318" y="734031"/>
              <a:ext cx="400177" cy="399031"/>
            </a:xfrm>
            <a:prstGeom prst="roundRect">
              <a:avLst/>
            </a:prstGeom>
            <a:noFill/>
            <a:ln>
              <a:solidFill>
                <a:srgbClr val="9B23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" name="矩形 10">
              <a:extLst>
                <a:ext uri="{FF2B5EF4-FFF2-40B4-BE49-F238E27FC236}">
                  <a16:creationId xmlns:a16="http://schemas.microsoft.com/office/drawing/2014/main" id="{1CB9DA18-AC88-455E-B1EE-C4F6BC312F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819" y="737721"/>
              <a:ext cx="2256931" cy="400110"/>
            </a:xfrm>
            <a:prstGeom prst="rect">
              <a:avLst/>
            </a:prstGeom>
            <a:solidFill>
              <a:srgbClr val="9B2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000" dirty="0">
                  <a:solidFill>
                    <a:srgbClr val="FFFFFF"/>
                  </a:solidFill>
                  <a:latin typeface="Times New Roman" panose="02020603050405020304" pitchFamily="18" charset="0"/>
                  <a:ea typeface="幼圆" panose="02010509060101010101" pitchFamily="49" charset="-122"/>
                  <a:sym typeface="Times New Roman" panose="02020603050405020304" pitchFamily="18" charset="0"/>
                </a:rPr>
                <a:t>3.</a:t>
              </a:r>
              <a:r>
                <a:rPr lang="zh-CN" altLang="en-US" sz="2000" dirty="0">
                  <a:solidFill>
                    <a:srgbClr val="FFFFFF"/>
                  </a:solidFill>
                  <a:latin typeface="Times New Roman" panose="02020603050405020304" pitchFamily="18" charset="0"/>
                  <a:ea typeface="幼圆" panose="02010509060101010101" pitchFamily="49" charset="-122"/>
                  <a:sym typeface="Times New Roman" panose="02020603050405020304" pitchFamily="18" charset="0"/>
                </a:rPr>
                <a:t>网上选课</a:t>
              </a:r>
            </a:p>
          </p:txBody>
        </p:sp>
      </p:grpSp>
      <p:sp>
        <p:nvSpPr>
          <p:cNvPr id="15" name="矩形 10">
            <a:extLst>
              <a:ext uri="{FF2B5EF4-FFF2-40B4-BE49-F238E27FC236}">
                <a16:creationId xmlns:a16="http://schemas.microsoft.com/office/drawing/2014/main" id="{96446C92-8159-4979-96A4-83413ED28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5000" y="82917"/>
            <a:ext cx="2806700" cy="461665"/>
          </a:xfrm>
          <a:prstGeom prst="rect">
            <a:avLst/>
          </a:prstGeom>
          <a:solidFill>
            <a:srgbClr val="9B23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ea typeface="幼圆" panose="02010509060101010101" pitchFamily="49" charset="-122"/>
                <a:sym typeface="Times New Roman" panose="02020603050405020304" pitchFamily="18" charset="0"/>
              </a:rPr>
              <a:t>四、选课操作方法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F6771AE1-D182-4EDD-B000-363242121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833" y="1273312"/>
            <a:ext cx="9791140" cy="501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695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7">
            <a:extLst>
              <a:ext uri="{FF2B5EF4-FFF2-40B4-BE49-F238E27FC236}">
                <a16:creationId xmlns:a16="http://schemas.microsoft.com/office/drawing/2014/main" id="{A96294DF-EE12-4D39-88C3-8DECB4281C59}"/>
              </a:ext>
            </a:extLst>
          </p:cNvPr>
          <p:cNvGrpSpPr>
            <a:grpSpLocks/>
          </p:cNvGrpSpPr>
          <p:nvPr/>
        </p:nvGrpSpPr>
        <p:grpSpPr bwMode="auto">
          <a:xfrm>
            <a:off x="202472" y="761081"/>
            <a:ext cx="2827167" cy="403225"/>
            <a:chOff x="256318" y="734031"/>
            <a:chExt cx="2696432" cy="4038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EFA7921-960D-4970-8092-E23B5182A14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37361" y="870677"/>
              <a:ext cx="242961" cy="180000"/>
            </a:xfrm>
            <a:custGeom>
              <a:avLst/>
              <a:gdLst>
                <a:gd name="T0" fmla="*/ 2147483646 w 263"/>
                <a:gd name="T1" fmla="*/ 2147483646 h 194"/>
                <a:gd name="T2" fmla="*/ 2147483646 w 263"/>
                <a:gd name="T3" fmla="*/ 2147483646 h 194"/>
                <a:gd name="T4" fmla="*/ 2147483646 w 263"/>
                <a:gd name="T5" fmla="*/ 2147483646 h 194"/>
                <a:gd name="T6" fmla="*/ 2147483646 w 263"/>
                <a:gd name="T7" fmla="*/ 2147483646 h 194"/>
                <a:gd name="T8" fmla="*/ 2147483646 w 263"/>
                <a:gd name="T9" fmla="*/ 2147483646 h 194"/>
                <a:gd name="T10" fmla="*/ 2147483646 w 263"/>
                <a:gd name="T11" fmla="*/ 2147483646 h 194"/>
                <a:gd name="T12" fmla="*/ 2147483646 w 263"/>
                <a:gd name="T13" fmla="*/ 2147483646 h 194"/>
                <a:gd name="T14" fmla="*/ 2147483646 w 263"/>
                <a:gd name="T15" fmla="*/ 2147483646 h 194"/>
                <a:gd name="T16" fmla="*/ 2147483646 w 263"/>
                <a:gd name="T17" fmla="*/ 2147483646 h 194"/>
                <a:gd name="T18" fmla="*/ 2147483646 w 263"/>
                <a:gd name="T19" fmla="*/ 2147483646 h 194"/>
                <a:gd name="T20" fmla="*/ 2147483646 w 263"/>
                <a:gd name="T21" fmla="*/ 2147483646 h 194"/>
                <a:gd name="T22" fmla="*/ 2147483646 w 263"/>
                <a:gd name="T23" fmla="*/ 2147483646 h 194"/>
                <a:gd name="T24" fmla="*/ 2147483646 w 263"/>
                <a:gd name="T25" fmla="*/ 2147483646 h 194"/>
                <a:gd name="T26" fmla="*/ 2147483646 w 263"/>
                <a:gd name="T27" fmla="*/ 2147483646 h 194"/>
                <a:gd name="T28" fmla="*/ 2147483646 w 263"/>
                <a:gd name="T29" fmla="*/ 2147483646 h 194"/>
                <a:gd name="T30" fmla="*/ 2147483646 w 263"/>
                <a:gd name="T31" fmla="*/ 2147483646 h 194"/>
                <a:gd name="T32" fmla="*/ 2147483646 w 263"/>
                <a:gd name="T33" fmla="*/ 2147483646 h 194"/>
                <a:gd name="T34" fmla="*/ 2147483646 w 263"/>
                <a:gd name="T35" fmla="*/ 2147483646 h 194"/>
                <a:gd name="T36" fmla="*/ 2147483646 w 263"/>
                <a:gd name="T37" fmla="*/ 2147483646 h 194"/>
                <a:gd name="T38" fmla="*/ 2147483646 w 263"/>
                <a:gd name="T39" fmla="*/ 2147483646 h 194"/>
                <a:gd name="T40" fmla="*/ 2147483646 w 263"/>
                <a:gd name="T41" fmla="*/ 2147483646 h 194"/>
                <a:gd name="T42" fmla="*/ 2147483646 w 263"/>
                <a:gd name="T43" fmla="*/ 2147483646 h 194"/>
                <a:gd name="T44" fmla="*/ 2147483646 w 263"/>
                <a:gd name="T45" fmla="*/ 2147483646 h 194"/>
                <a:gd name="T46" fmla="*/ 2147483646 w 263"/>
                <a:gd name="T47" fmla="*/ 2147483646 h 194"/>
                <a:gd name="T48" fmla="*/ 2147483646 w 263"/>
                <a:gd name="T49" fmla="*/ 2147483646 h 194"/>
                <a:gd name="T50" fmla="*/ 2147483646 w 263"/>
                <a:gd name="T51" fmla="*/ 2147483646 h 194"/>
                <a:gd name="T52" fmla="*/ 2147483646 w 263"/>
                <a:gd name="T53" fmla="*/ 2147483646 h 194"/>
                <a:gd name="T54" fmla="*/ 2147483646 w 263"/>
                <a:gd name="T55" fmla="*/ 2147483646 h 194"/>
                <a:gd name="T56" fmla="*/ 2147483646 w 263"/>
                <a:gd name="T57" fmla="*/ 2147483646 h 194"/>
                <a:gd name="T58" fmla="*/ 2147483646 w 263"/>
                <a:gd name="T59" fmla="*/ 2147483646 h 194"/>
                <a:gd name="T60" fmla="*/ 2147483646 w 263"/>
                <a:gd name="T61" fmla="*/ 2147483646 h 194"/>
                <a:gd name="T62" fmla="*/ 2147483646 w 263"/>
                <a:gd name="T63" fmla="*/ 2147483646 h 194"/>
                <a:gd name="T64" fmla="*/ 2147483646 w 263"/>
                <a:gd name="T65" fmla="*/ 2147483646 h 194"/>
                <a:gd name="T66" fmla="*/ 2147483646 w 263"/>
                <a:gd name="T67" fmla="*/ 2147483646 h 194"/>
                <a:gd name="T68" fmla="*/ 2147483646 w 263"/>
                <a:gd name="T69" fmla="*/ 2147483646 h 194"/>
                <a:gd name="T70" fmla="*/ 2147483646 w 263"/>
                <a:gd name="T71" fmla="*/ 2147483646 h 194"/>
                <a:gd name="T72" fmla="*/ 2147483646 w 263"/>
                <a:gd name="T73" fmla="*/ 2147483646 h 194"/>
                <a:gd name="T74" fmla="*/ 2147483646 w 263"/>
                <a:gd name="T75" fmla="*/ 2147483646 h 194"/>
                <a:gd name="T76" fmla="*/ 2147483646 w 263"/>
                <a:gd name="T77" fmla="*/ 2147483646 h 194"/>
                <a:gd name="T78" fmla="*/ 2147483646 w 263"/>
                <a:gd name="T79" fmla="*/ 2147483646 h 194"/>
                <a:gd name="T80" fmla="*/ 2147483646 w 263"/>
                <a:gd name="T81" fmla="*/ 2147483646 h 194"/>
                <a:gd name="T82" fmla="*/ 2147483646 w 263"/>
                <a:gd name="T83" fmla="*/ 2147483646 h 194"/>
                <a:gd name="T84" fmla="*/ 2147483646 w 263"/>
                <a:gd name="T85" fmla="*/ 2147483646 h 194"/>
                <a:gd name="T86" fmla="*/ 2147483646 w 263"/>
                <a:gd name="T87" fmla="*/ 2147483646 h 19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63"/>
                <a:gd name="T133" fmla="*/ 0 h 194"/>
                <a:gd name="T134" fmla="*/ 263 w 263"/>
                <a:gd name="T135" fmla="*/ 194 h 19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63" h="194">
                  <a:moveTo>
                    <a:pt x="238" y="59"/>
                  </a:moveTo>
                  <a:cubicBezTo>
                    <a:pt x="237" y="51"/>
                    <a:pt x="236" y="38"/>
                    <a:pt x="243" y="34"/>
                  </a:cubicBezTo>
                  <a:cubicBezTo>
                    <a:pt x="244" y="34"/>
                    <a:pt x="244" y="34"/>
                    <a:pt x="244" y="33"/>
                  </a:cubicBezTo>
                  <a:cubicBezTo>
                    <a:pt x="249" y="32"/>
                    <a:pt x="253" y="29"/>
                    <a:pt x="250" y="26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13" y="21"/>
                    <a:pt x="15" y="46"/>
                  </a:cubicBezTo>
                  <a:cubicBezTo>
                    <a:pt x="15" y="59"/>
                    <a:pt x="20" y="65"/>
                    <a:pt x="23" y="69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9" y="76"/>
                    <a:pt x="13" y="78"/>
                    <a:pt x="19" y="80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26" y="85"/>
                    <a:pt x="26" y="98"/>
                    <a:pt x="25" y="105"/>
                  </a:cubicBezTo>
                  <a:cubicBezTo>
                    <a:pt x="0" y="112"/>
                    <a:pt x="9" y="115"/>
                    <a:pt x="9" y="115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0" y="119"/>
                    <a:pt x="6" y="126"/>
                    <a:pt x="7" y="139"/>
                  </a:cubicBezTo>
                  <a:cubicBezTo>
                    <a:pt x="9" y="163"/>
                    <a:pt x="21" y="165"/>
                    <a:pt x="21" y="165"/>
                  </a:cubicBezTo>
                  <a:cubicBezTo>
                    <a:pt x="111" y="194"/>
                    <a:pt x="111" y="194"/>
                    <a:pt x="111" y="194"/>
                  </a:cubicBezTo>
                  <a:cubicBezTo>
                    <a:pt x="246" y="161"/>
                    <a:pt x="246" y="161"/>
                    <a:pt x="246" y="161"/>
                  </a:cubicBezTo>
                  <a:cubicBezTo>
                    <a:pt x="246" y="161"/>
                    <a:pt x="255" y="159"/>
                    <a:pt x="230" y="152"/>
                  </a:cubicBezTo>
                  <a:cubicBezTo>
                    <a:pt x="229" y="144"/>
                    <a:pt x="229" y="131"/>
                    <a:pt x="236" y="127"/>
                  </a:cubicBezTo>
                  <a:cubicBezTo>
                    <a:pt x="236" y="127"/>
                    <a:pt x="236" y="127"/>
                    <a:pt x="236" y="126"/>
                  </a:cubicBezTo>
                  <a:cubicBezTo>
                    <a:pt x="242" y="125"/>
                    <a:pt x="246" y="122"/>
                    <a:pt x="243" y="119"/>
                  </a:cubicBezTo>
                  <a:cubicBezTo>
                    <a:pt x="237" y="117"/>
                    <a:pt x="237" y="117"/>
                    <a:pt x="237" y="117"/>
                  </a:cubicBezTo>
                  <a:cubicBezTo>
                    <a:pt x="241" y="114"/>
                    <a:pt x="247" y="108"/>
                    <a:pt x="248" y="92"/>
                  </a:cubicBezTo>
                  <a:cubicBezTo>
                    <a:pt x="248" y="81"/>
                    <a:pt x="245" y="75"/>
                    <a:pt x="242" y="71"/>
                  </a:cubicBezTo>
                  <a:cubicBezTo>
                    <a:pt x="254" y="68"/>
                    <a:pt x="254" y="68"/>
                    <a:pt x="254" y="68"/>
                  </a:cubicBezTo>
                  <a:cubicBezTo>
                    <a:pt x="254" y="68"/>
                    <a:pt x="263" y="66"/>
                    <a:pt x="238" y="59"/>
                  </a:cubicBezTo>
                  <a:close/>
                  <a:moveTo>
                    <a:pt x="124" y="58"/>
                  </a:moveTo>
                  <a:cubicBezTo>
                    <a:pt x="147" y="54"/>
                    <a:pt x="147" y="54"/>
                    <a:pt x="147" y="54"/>
                  </a:cubicBezTo>
                  <a:cubicBezTo>
                    <a:pt x="224" y="38"/>
                    <a:pt x="224" y="38"/>
                    <a:pt x="224" y="38"/>
                  </a:cubicBezTo>
                  <a:cubicBezTo>
                    <a:pt x="235" y="36"/>
                    <a:pt x="235" y="36"/>
                    <a:pt x="235" y="36"/>
                  </a:cubicBezTo>
                  <a:cubicBezTo>
                    <a:pt x="232" y="42"/>
                    <a:pt x="232" y="51"/>
                    <a:pt x="233" y="57"/>
                  </a:cubicBezTo>
                  <a:cubicBezTo>
                    <a:pt x="233" y="59"/>
                    <a:pt x="233" y="60"/>
                    <a:pt x="233" y="61"/>
                  </a:cubicBezTo>
                  <a:cubicBezTo>
                    <a:pt x="220" y="64"/>
                    <a:pt x="220" y="64"/>
                    <a:pt x="220" y="64"/>
                  </a:cubicBezTo>
                  <a:cubicBezTo>
                    <a:pt x="123" y="88"/>
                    <a:pt x="123" y="88"/>
                    <a:pt x="123" y="88"/>
                  </a:cubicBezTo>
                  <a:lnTo>
                    <a:pt x="124" y="58"/>
                  </a:lnTo>
                  <a:close/>
                  <a:moveTo>
                    <a:pt x="27" y="82"/>
                  </a:moveTo>
                  <a:cubicBezTo>
                    <a:pt x="38" y="84"/>
                    <a:pt x="38" y="84"/>
                    <a:pt x="38" y="84"/>
                  </a:cubicBezTo>
                  <a:cubicBezTo>
                    <a:pt x="112" y="100"/>
                    <a:pt x="112" y="100"/>
                    <a:pt x="112" y="100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38" y="105"/>
                    <a:pt x="138" y="105"/>
                    <a:pt x="138" y="105"/>
                  </a:cubicBezTo>
                  <a:cubicBezTo>
                    <a:pt x="139" y="134"/>
                    <a:pt x="139" y="134"/>
                    <a:pt x="139" y="134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29" y="107"/>
                    <a:pt x="29" y="107"/>
                    <a:pt x="29" y="107"/>
                  </a:cubicBezTo>
                  <a:cubicBezTo>
                    <a:pt x="29" y="106"/>
                    <a:pt x="30" y="105"/>
                    <a:pt x="30" y="104"/>
                  </a:cubicBezTo>
                  <a:cubicBezTo>
                    <a:pt x="30" y="98"/>
                    <a:pt x="30" y="89"/>
                    <a:pt x="27" y="82"/>
                  </a:cubicBezTo>
                  <a:close/>
                  <a:moveTo>
                    <a:pt x="22" y="45"/>
                  </a:moveTo>
                  <a:cubicBezTo>
                    <a:pt x="22" y="38"/>
                    <a:pt x="23" y="33"/>
                    <a:pt x="26" y="31"/>
                  </a:cubicBezTo>
                  <a:cubicBezTo>
                    <a:pt x="27" y="30"/>
                    <a:pt x="29" y="29"/>
                    <a:pt x="30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19" y="88"/>
                    <a:pt x="119" y="88"/>
                    <a:pt x="119" y="88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4"/>
                    <a:pt x="31" y="64"/>
                    <a:pt x="31" y="63"/>
                  </a:cubicBezTo>
                  <a:cubicBezTo>
                    <a:pt x="31" y="63"/>
                    <a:pt x="23" y="63"/>
                    <a:pt x="22" y="45"/>
                  </a:cubicBezTo>
                  <a:close/>
                  <a:moveTo>
                    <a:pt x="111" y="181"/>
                  </a:moveTo>
                  <a:cubicBezTo>
                    <a:pt x="24" y="157"/>
                    <a:pt x="24" y="157"/>
                    <a:pt x="24" y="157"/>
                  </a:cubicBezTo>
                  <a:cubicBezTo>
                    <a:pt x="24" y="157"/>
                    <a:pt x="24" y="157"/>
                    <a:pt x="24" y="156"/>
                  </a:cubicBezTo>
                  <a:cubicBezTo>
                    <a:pt x="23" y="156"/>
                    <a:pt x="15" y="156"/>
                    <a:pt x="15" y="138"/>
                  </a:cubicBezTo>
                  <a:cubicBezTo>
                    <a:pt x="15" y="131"/>
                    <a:pt x="16" y="126"/>
                    <a:pt x="18" y="124"/>
                  </a:cubicBezTo>
                  <a:cubicBezTo>
                    <a:pt x="20" y="123"/>
                    <a:pt x="21" y="122"/>
                    <a:pt x="23" y="122"/>
                  </a:cubicBezTo>
                  <a:cubicBezTo>
                    <a:pt x="23" y="122"/>
                    <a:pt x="24" y="122"/>
                    <a:pt x="24" y="122"/>
                  </a:cubicBezTo>
                  <a:cubicBezTo>
                    <a:pt x="24" y="122"/>
                    <a:pt x="24" y="122"/>
                    <a:pt x="24" y="122"/>
                  </a:cubicBezTo>
                  <a:cubicBezTo>
                    <a:pt x="112" y="151"/>
                    <a:pt x="112" y="151"/>
                    <a:pt x="112" y="151"/>
                  </a:cubicBezTo>
                  <a:lnTo>
                    <a:pt x="111" y="181"/>
                  </a:lnTo>
                  <a:close/>
                  <a:moveTo>
                    <a:pt x="225" y="150"/>
                  </a:moveTo>
                  <a:cubicBezTo>
                    <a:pt x="225" y="152"/>
                    <a:pt x="225" y="153"/>
                    <a:pt x="225" y="154"/>
                  </a:cubicBezTo>
                  <a:cubicBezTo>
                    <a:pt x="116" y="181"/>
                    <a:pt x="116" y="181"/>
                    <a:pt x="116" y="181"/>
                  </a:cubicBezTo>
                  <a:cubicBezTo>
                    <a:pt x="117" y="151"/>
                    <a:pt x="117" y="151"/>
                    <a:pt x="117" y="151"/>
                  </a:cubicBezTo>
                  <a:cubicBezTo>
                    <a:pt x="140" y="147"/>
                    <a:pt x="140" y="147"/>
                    <a:pt x="140" y="147"/>
                  </a:cubicBezTo>
                  <a:cubicBezTo>
                    <a:pt x="144" y="147"/>
                    <a:pt x="144" y="147"/>
                    <a:pt x="144" y="147"/>
                  </a:cubicBezTo>
                  <a:cubicBezTo>
                    <a:pt x="157" y="143"/>
                    <a:pt x="157" y="143"/>
                    <a:pt x="157" y="143"/>
                  </a:cubicBezTo>
                  <a:cubicBezTo>
                    <a:pt x="216" y="131"/>
                    <a:pt x="216" y="131"/>
                    <a:pt x="216" y="131"/>
                  </a:cubicBezTo>
                  <a:cubicBezTo>
                    <a:pt x="228" y="129"/>
                    <a:pt x="228" y="129"/>
                    <a:pt x="228" y="129"/>
                  </a:cubicBezTo>
                  <a:cubicBezTo>
                    <a:pt x="224" y="135"/>
                    <a:pt x="224" y="144"/>
                    <a:pt x="225" y="150"/>
                  </a:cubicBezTo>
                  <a:close/>
                  <a:moveTo>
                    <a:pt x="231" y="110"/>
                  </a:moveTo>
                  <a:cubicBezTo>
                    <a:pt x="231" y="110"/>
                    <a:pt x="231" y="110"/>
                    <a:pt x="230" y="110"/>
                  </a:cubicBezTo>
                  <a:cubicBezTo>
                    <a:pt x="222" y="112"/>
                    <a:pt x="222" y="112"/>
                    <a:pt x="222" y="112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3" y="105"/>
                    <a:pt x="143" y="105"/>
                    <a:pt x="143" y="105"/>
                  </a:cubicBezTo>
                  <a:cubicBezTo>
                    <a:pt x="168" y="96"/>
                    <a:pt x="168" y="96"/>
                    <a:pt x="168" y="96"/>
                  </a:cubicBezTo>
                  <a:cubicBezTo>
                    <a:pt x="231" y="76"/>
                    <a:pt x="231" y="76"/>
                    <a:pt x="231" y="76"/>
                  </a:cubicBezTo>
                  <a:cubicBezTo>
                    <a:pt x="231" y="76"/>
                    <a:pt x="234" y="75"/>
                    <a:pt x="237" y="78"/>
                  </a:cubicBezTo>
                  <a:cubicBezTo>
                    <a:pt x="239" y="80"/>
                    <a:pt x="240" y="85"/>
                    <a:pt x="240" y="91"/>
                  </a:cubicBezTo>
                  <a:cubicBezTo>
                    <a:pt x="239" y="109"/>
                    <a:pt x="231" y="110"/>
                    <a:pt x="231" y="110"/>
                  </a:cubicBezTo>
                  <a:close/>
                </a:path>
              </a:pathLst>
            </a:custGeom>
            <a:solidFill>
              <a:srgbClr val="9B2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圆角矩形 10">
              <a:extLst>
                <a:ext uri="{FF2B5EF4-FFF2-40B4-BE49-F238E27FC236}">
                  <a16:creationId xmlns:a16="http://schemas.microsoft.com/office/drawing/2014/main" id="{B07150B5-232B-4477-944A-FC40BDE8D4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6318" y="734031"/>
              <a:ext cx="400177" cy="399031"/>
            </a:xfrm>
            <a:prstGeom prst="roundRect">
              <a:avLst/>
            </a:prstGeom>
            <a:noFill/>
            <a:ln>
              <a:solidFill>
                <a:srgbClr val="9B23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" name="矩形 10">
              <a:extLst>
                <a:ext uri="{FF2B5EF4-FFF2-40B4-BE49-F238E27FC236}">
                  <a16:creationId xmlns:a16="http://schemas.microsoft.com/office/drawing/2014/main" id="{1CB9DA18-AC88-455E-B1EE-C4F6BC312F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819" y="737721"/>
              <a:ext cx="2256931" cy="400110"/>
            </a:xfrm>
            <a:prstGeom prst="rect">
              <a:avLst/>
            </a:prstGeom>
            <a:solidFill>
              <a:srgbClr val="9B2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000" dirty="0">
                  <a:solidFill>
                    <a:srgbClr val="FFFFFF"/>
                  </a:solidFill>
                  <a:latin typeface="Times New Roman" panose="02020603050405020304" pitchFamily="18" charset="0"/>
                  <a:ea typeface="幼圆" panose="02010509060101010101" pitchFamily="49" charset="-122"/>
                  <a:sym typeface="Times New Roman" panose="02020603050405020304" pitchFamily="18" charset="0"/>
                </a:rPr>
                <a:t>3.</a:t>
              </a:r>
              <a:r>
                <a:rPr lang="zh-CN" altLang="en-US" sz="2000" dirty="0">
                  <a:solidFill>
                    <a:srgbClr val="FFFFFF"/>
                  </a:solidFill>
                  <a:latin typeface="Times New Roman" panose="02020603050405020304" pitchFamily="18" charset="0"/>
                  <a:ea typeface="幼圆" panose="02010509060101010101" pitchFamily="49" charset="-122"/>
                  <a:sym typeface="Times New Roman" panose="02020603050405020304" pitchFamily="18" charset="0"/>
                </a:rPr>
                <a:t>网上选课</a:t>
              </a:r>
            </a:p>
          </p:txBody>
        </p:sp>
      </p:grpSp>
      <p:sp>
        <p:nvSpPr>
          <p:cNvPr id="15" name="矩形 10">
            <a:extLst>
              <a:ext uri="{FF2B5EF4-FFF2-40B4-BE49-F238E27FC236}">
                <a16:creationId xmlns:a16="http://schemas.microsoft.com/office/drawing/2014/main" id="{96446C92-8159-4979-96A4-83413ED28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5000" y="82917"/>
            <a:ext cx="2806700" cy="461665"/>
          </a:xfrm>
          <a:prstGeom prst="rect">
            <a:avLst/>
          </a:prstGeom>
          <a:solidFill>
            <a:srgbClr val="9B23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ea typeface="幼圆" panose="02010509060101010101" pitchFamily="49" charset="-122"/>
                <a:sym typeface="Times New Roman" panose="02020603050405020304" pitchFamily="18" charset="0"/>
              </a:rPr>
              <a:t>四、选课操作方法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9CC0CB5-A747-481D-A3CA-79FBBEC6B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021" y="1260463"/>
            <a:ext cx="7964255" cy="527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240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7">
            <a:extLst>
              <a:ext uri="{FF2B5EF4-FFF2-40B4-BE49-F238E27FC236}">
                <a16:creationId xmlns:a16="http://schemas.microsoft.com/office/drawing/2014/main" id="{A96294DF-EE12-4D39-88C3-8DECB4281C59}"/>
              </a:ext>
            </a:extLst>
          </p:cNvPr>
          <p:cNvGrpSpPr>
            <a:grpSpLocks/>
          </p:cNvGrpSpPr>
          <p:nvPr/>
        </p:nvGrpSpPr>
        <p:grpSpPr bwMode="auto">
          <a:xfrm>
            <a:off x="202472" y="761081"/>
            <a:ext cx="4005971" cy="403225"/>
            <a:chOff x="256318" y="734031"/>
            <a:chExt cx="2696432" cy="4038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EFA7921-960D-4970-8092-E23B5182A14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37361" y="870677"/>
              <a:ext cx="242961" cy="180000"/>
            </a:xfrm>
            <a:custGeom>
              <a:avLst/>
              <a:gdLst>
                <a:gd name="T0" fmla="*/ 2147483646 w 263"/>
                <a:gd name="T1" fmla="*/ 2147483646 h 194"/>
                <a:gd name="T2" fmla="*/ 2147483646 w 263"/>
                <a:gd name="T3" fmla="*/ 2147483646 h 194"/>
                <a:gd name="T4" fmla="*/ 2147483646 w 263"/>
                <a:gd name="T5" fmla="*/ 2147483646 h 194"/>
                <a:gd name="T6" fmla="*/ 2147483646 w 263"/>
                <a:gd name="T7" fmla="*/ 2147483646 h 194"/>
                <a:gd name="T8" fmla="*/ 2147483646 w 263"/>
                <a:gd name="T9" fmla="*/ 2147483646 h 194"/>
                <a:gd name="T10" fmla="*/ 2147483646 w 263"/>
                <a:gd name="T11" fmla="*/ 2147483646 h 194"/>
                <a:gd name="T12" fmla="*/ 2147483646 w 263"/>
                <a:gd name="T13" fmla="*/ 2147483646 h 194"/>
                <a:gd name="T14" fmla="*/ 2147483646 w 263"/>
                <a:gd name="T15" fmla="*/ 2147483646 h 194"/>
                <a:gd name="T16" fmla="*/ 2147483646 w 263"/>
                <a:gd name="T17" fmla="*/ 2147483646 h 194"/>
                <a:gd name="T18" fmla="*/ 2147483646 w 263"/>
                <a:gd name="T19" fmla="*/ 2147483646 h 194"/>
                <a:gd name="T20" fmla="*/ 2147483646 w 263"/>
                <a:gd name="T21" fmla="*/ 2147483646 h 194"/>
                <a:gd name="T22" fmla="*/ 2147483646 w 263"/>
                <a:gd name="T23" fmla="*/ 2147483646 h 194"/>
                <a:gd name="T24" fmla="*/ 2147483646 w 263"/>
                <a:gd name="T25" fmla="*/ 2147483646 h 194"/>
                <a:gd name="T26" fmla="*/ 2147483646 w 263"/>
                <a:gd name="T27" fmla="*/ 2147483646 h 194"/>
                <a:gd name="T28" fmla="*/ 2147483646 w 263"/>
                <a:gd name="T29" fmla="*/ 2147483646 h 194"/>
                <a:gd name="T30" fmla="*/ 2147483646 w 263"/>
                <a:gd name="T31" fmla="*/ 2147483646 h 194"/>
                <a:gd name="T32" fmla="*/ 2147483646 w 263"/>
                <a:gd name="T33" fmla="*/ 2147483646 h 194"/>
                <a:gd name="T34" fmla="*/ 2147483646 w 263"/>
                <a:gd name="T35" fmla="*/ 2147483646 h 194"/>
                <a:gd name="T36" fmla="*/ 2147483646 w 263"/>
                <a:gd name="T37" fmla="*/ 2147483646 h 194"/>
                <a:gd name="T38" fmla="*/ 2147483646 w 263"/>
                <a:gd name="T39" fmla="*/ 2147483646 h 194"/>
                <a:gd name="T40" fmla="*/ 2147483646 w 263"/>
                <a:gd name="T41" fmla="*/ 2147483646 h 194"/>
                <a:gd name="T42" fmla="*/ 2147483646 w 263"/>
                <a:gd name="T43" fmla="*/ 2147483646 h 194"/>
                <a:gd name="T44" fmla="*/ 2147483646 w 263"/>
                <a:gd name="T45" fmla="*/ 2147483646 h 194"/>
                <a:gd name="T46" fmla="*/ 2147483646 w 263"/>
                <a:gd name="T47" fmla="*/ 2147483646 h 194"/>
                <a:gd name="T48" fmla="*/ 2147483646 w 263"/>
                <a:gd name="T49" fmla="*/ 2147483646 h 194"/>
                <a:gd name="T50" fmla="*/ 2147483646 w 263"/>
                <a:gd name="T51" fmla="*/ 2147483646 h 194"/>
                <a:gd name="T52" fmla="*/ 2147483646 w 263"/>
                <a:gd name="T53" fmla="*/ 2147483646 h 194"/>
                <a:gd name="T54" fmla="*/ 2147483646 w 263"/>
                <a:gd name="T55" fmla="*/ 2147483646 h 194"/>
                <a:gd name="T56" fmla="*/ 2147483646 w 263"/>
                <a:gd name="T57" fmla="*/ 2147483646 h 194"/>
                <a:gd name="T58" fmla="*/ 2147483646 w 263"/>
                <a:gd name="T59" fmla="*/ 2147483646 h 194"/>
                <a:gd name="T60" fmla="*/ 2147483646 w 263"/>
                <a:gd name="T61" fmla="*/ 2147483646 h 194"/>
                <a:gd name="T62" fmla="*/ 2147483646 w 263"/>
                <a:gd name="T63" fmla="*/ 2147483646 h 194"/>
                <a:gd name="T64" fmla="*/ 2147483646 w 263"/>
                <a:gd name="T65" fmla="*/ 2147483646 h 194"/>
                <a:gd name="T66" fmla="*/ 2147483646 w 263"/>
                <a:gd name="T67" fmla="*/ 2147483646 h 194"/>
                <a:gd name="T68" fmla="*/ 2147483646 w 263"/>
                <a:gd name="T69" fmla="*/ 2147483646 h 194"/>
                <a:gd name="T70" fmla="*/ 2147483646 w 263"/>
                <a:gd name="T71" fmla="*/ 2147483646 h 194"/>
                <a:gd name="T72" fmla="*/ 2147483646 w 263"/>
                <a:gd name="T73" fmla="*/ 2147483646 h 194"/>
                <a:gd name="T74" fmla="*/ 2147483646 w 263"/>
                <a:gd name="T75" fmla="*/ 2147483646 h 194"/>
                <a:gd name="T76" fmla="*/ 2147483646 w 263"/>
                <a:gd name="T77" fmla="*/ 2147483646 h 194"/>
                <a:gd name="T78" fmla="*/ 2147483646 w 263"/>
                <a:gd name="T79" fmla="*/ 2147483646 h 194"/>
                <a:gd name="T80" fmla="*/ 2147483646 w 263"/>
                <a:gd name="T81" fmla="*/ 2147483646 h 194"/>
                <a:gd name="T82" fmla="*/ 2147483646 w 263"/>
                <a:gd name="T83" fmla="*/ 2147483646 h 194"/>
                <a:gd name="T84" fmla="*/ 2147483646 w 263"/>
                <a:gd name="T85" fmla="*/ 2147483646 h 194"/>
                <a:gd name="T86" fmla="*/ 2147483646 w 263"/>
                <a:gd name="T87" fmla="*/ 2147483646 h 19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63"/>
                <a:gd name="T133" fmla="*/ 0 h 194"/>
                <a:gd name="T134" fmla="*/ 263 w 263"/>
                <a:gd name="T135" fmla="*/ 194 h 19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63" h="194">
                  <a:moveTo>
                    <a:pt x="238" y="59"/>
                  </a:moveTo>
                  <a:cubicBezTo>
                    <a:pt x="237" y="51"/>
                    <a:pt x="236" y="38"/>
                    <a:pt x="243" y="34"/>
                  </a:cubicBezTo>
                  <a:cubicBezTo>
                    <a:pt x="244" y="34"/>
                    <a:pt x="244" y="34"/>
                    <a:pt x="244" y="33"/>
                  </a:cubicBezTo>
                  <a:cubicBezTo>
                    <a:pt x="249" y="32"/>
                    <a:pt x="253" y="29"/>
                    <a:pt x="250" y="26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13" y="21"/>
                    <a:pt x="15" y="46"/>
                  </a:cubicBezTo>
                  <a:cubicBezTo>
                    <a:pt x="15" y="59"/>
                    <a:pt x="20" y="65"/>
                    <a:pt x="23" y="69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9" y="76"/>
                    <a:pt x="13" y="78"/>
                    <a:pt x="19" y="80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26" y="85"/>
                    <a:pt x="26" y="98"/>
                    <a:pt x="25" y="105"/>
                  </a:cubicBezTo>
                  <a:cubicBezTo>
                    <a:pt x="0" y="112"/>
                    <a:pt x="9" y="115"/>
                    <a:pt x="9" y="115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0" y="119"/>
                    <a:pt x="6" y="126"/>
                    <a:pt x="7" y="139"/>
                  </a:cubicBezTo>
                  <a:cubicBezTo>
                    <a:pt x="9" y="163"/>
                    <a:pt x="21" y="165"/>
                    <a:pt x="21" y="165"/>
                  </a:cubicBezTo>
                  <a:cubicBezTo>
                    <a:pt x="111" y="194"/>
                    <a:pt x="111" y="194"/>
                    <a:pt x="111" y="194"/>
                  </a:cubicBezTo>
                  <a:cubicBezTo>
                    <a:pt x="246" y="161"/>
                    <a:pt x="246" y="161"/>
                    <a:pt x="246" y="161"/>
                  </a:cubicBezTo>
                  <a:cubicBezTo>
                    <a:pt x="246" y="161"/>
                    <a:pt x="255" y="159"/>
                    <a:pt x="230" y="152"/>
                  </a:cubicBezTo>
                  <a:cubicBezTo>
                    <a:pt x="229" y="144"/>
                    <a:pt x="229" y="131"/>
                    <a:pt x="236" y="127"/>
                  </a:cubicBezTo>
                  <a:cubicBezTo>
                    <a:pt x="236" y="127"/>
                    <a:pt x="236" y="127"/>
                    <a:pt x="236" y="126"/>
                  </a:cubicBezTo>
                  <a:cubicBezTo>
                    <a:pt x="242" y="125"/>
                    <a:pt x="246" y="122"/>
                    <a:pt x="243" y="119"/>
                  </a:cubicBezTo>
                  <a:cubicBezTo>
                    <a:pt x="237" y="117"/>
                    <a:pt x="237" y="117"/>
                    <a:pt x="237" y="117"/>
                  </a:cubicBezTo>
                  <a:cubicBezTo>
                    <a:pt x="241" y="114"/>
                    <a:pt x="247" y="108"/>
                    <a:pt x="248" y="92"/>
                  </a:cubicBezTo>
                  <a:cubicBezTo>
                    <a:pt x="248" y="81"/>
                    <a:pt x="245" y="75"/>
                    <a:pt x="242" y="71"/>
                  </a:cubicBezTo>
                  <a:cubicBezTo>
                    <a:pt x="254" y="68"/>
                    <a:pt x="254" y="68"/>
                    <a:pt x="254" y="68"/>
                  </a:cubicBezTo>
                  <a:cubicBezTo>
                    <a:pt x="254" y="68"/>
                    <a:pt x="263" y="66"/>
                    <a:pt x="238" y="59"/>
                  </a:cubicBezTo>
                  <a:close/>
                  <a:moveTo>
                    <a:pt x="124" y="58"/>
                  </a:moveTo>
                  <a:cubicBezTo>
                    <a:pt x="147" y="54"/>
                    <a:pt x="147" y="54"/>
                    <a:pt x="147" y="54"/>
                  </a:cubicBezTo>
                  <a:cubicBezTo>
                    <a:pt x="224" y="38"/>
                    <a:pt x="224" y="38"/>
                    <a:pt x="224" y="38"/>
                  </a:cubicBezTo>
                  <a:cubicBezTo>
                    <a:pt x="235" y="36"/>
                    <a:pt x="235" y="36"/>
                    <a:pt x="235" y="36"/>
                  </a:cubicBezTo>
                  <a:cubicBezTo>
                    <a:pt x="232" y="42"/>
                    <a:pt x="232" y="51"/>
                    <a:pt x="233" y="57"/>
                  </a:cubicBezTo>
                  <a:cubicBezTo>
                    <a:pt x="233" y="59"/>
                    <a:pt x="233" y="60"/>
                    <a:pt x="233" y="61"/>
                  </a:cubicBezTo>
                  <a:cubicBezTo>
                    <a:pt x="220" y="64"/>
                    <a:pt x="220" y="64"/>
                    <a:pt x="220" y="64"/>
                  </a:cubicBezTo>
                  <a:cubicBezTo>
                    <a:pt x="123" y="88"/>
                    <a:pt x="123" y="88"/>
                    <a:pt x="123" y="88"/>
                  </a:cubicBezTo>
                  <a:lnTo>
                    <a:pt x="124" y="58"/>
                  </a:lnTo>
                  <a:close/>
                  <a:moveTo>
                    <a:pt x="27" y="82"/>
                  </a:moveTo>
                  <a:cubicBezTo>
                    <a:pt x="38" y="84"/>
                    <a:pt x="38" y="84"/>
                    <a:pt x="38" y="84"/>
                  </a:cubicBezTo>
                  <a:cubicBezTo>
                    <a:pt x="112" y="100"/>
                    <a:pt x="112" y="100"/>
                    <a:pt x="112" y="100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38" y="105"/>
                    <a:pt x="138" y="105"/>
                    <a:pt x="138" y="105"/>
                  </a:cubicBezTo>
                  <a:cubicBezTo>
                    <a:pt x="139" y="134"/>
                    <a:pt x="139" y="134"/>
                    <a:pt x="139" y="134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29" y="107"/>
                    <a:pt x="29" y="107"/>
                    <a:pt x="29" y="107"/>
                  </a:cubicBezTo>
                  <a:cubicBezTo>
                    <a:pt x="29" y="106"/>
                    <a:pt x="30" y="105"/>
                    <a:pt x="30" y="104"/>
                  </a:cubicBezTo>
                  <a:cubicBezTo>
                    <a:pt x="30" y="98"/>
                    <a:pt x="30" y="89"/>
                    <a:pt x="27" y="82"/>
                  </a:cubicBezTo>
                  <a:close/>
                  <a:moveTo>
                    <a:pt x="22" y="45"/>
                  </a:moveTo>
                  <a:cubicBezTo>
                    <a:pt x="22" y="38"/>
                    <a:pt x="23" y="33"/>
                    <a:pt x="26" y="31"/>
                  </a:cubicBezTo>
                  <a:cubicBezTo>
                    <a:pt x="27" y="30"/>
                    <a:pt x="29" y="29"/>
                    <a:pt x="30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19" y="88"/>
                    <a:pt x="119" y="88"/>
                    <a:pt x="119" y="88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4"/>
                    <a:pt x="31" y="64"/>
                    <a:pt x="31" y="63"/>
                  </a:cubicBezTo>
                  <a:cubicBezTo>
                    <a:pt x="31" y="63"/>
                    <a:pt x="23" y="63"/>
                    <a:pt x="22" y="45"/>
                  </a:cubicBezTo>
                  <a:close/>
                  <a:moveTo>
                    <a:pt x="111" y="181"/>
                  </a:moveTo>
                  <a:cubicBezTo>
                    <a:pt x="24" y="157"/>
                    <a:pt x="24" y="157"/>
                    <a:pt x="24" y="157"/>
                  </a:cubicBezTo>
                  <a:cubicBezTo>
                    <a:pt x="24" y="157"/>
                    <a:pt x="24" y="157"/>
                    <a:pt x="24" y="156"/>
                  </a:cubicBezTo>
                  <a:cubicBezTo>
                    <a:pt x="23" y="156"/>
                    <a:pt x="15" y="156"/>
                    <a:pt x="15" y="138"/>
                  </a:cubicBezTo>
                  <a:cubicBezTo>
                    <a:pt x="15" y="131"/>
                    <a:pt x="16" y="126"/>
                    <a:pt x="18" y="124"/>
                  </a:cubicBezTo>
                  <a:cubicBezTo>
                    <a:pt x="20" y="123"/>
                    <a:pt x="21" y="122"/>
                    <a:pt x="23" y="122"/>
                  </a:cubicBezTo>
                  <a:cubicBezTo>
                    <a:pt x="23" y="122"/>
                    <a:pt x="24" y="122"/>
                    <a:pt x="24" y="122"/>
                  </a:cubicBezTo>
                  <a:cubicBezTo>
                    <a:pt x="24" y="122"/>
                    <a:pt x="24" y="122"/>
                    <a:pt x="24" y="122"/>
                  </a:cubicBezTo>
                  <a:cubicBezTo>
                    <a:pt x="112" y="151"/>
                    <a:pt x="112" y="151"/>
                    <a:pt x="112" y="151"/>
                  </a:cubicBezTo>
                  <a:lnTo>
                    <a:pt x="111" y="181"/>
                  </a:lnTo>
                  <a:close/>
                  <a:moveTo>
                    <a:pt x="225" y="150"/>
                  </a:moveTo>
                  <a:cubicBezTo>
                    <a:pt x="225" y="152"/>
                    <a:pt x="225" y="153"/>
                    <a:pt x="225" y="154"/>
                  </a:cubicBezTo>
                  <a:cubicBezTo>
                    <a:pt x="116" y="181"/>
                    <a:pt x="116" y="181"/>
                    <a:pt x="116" y="181"/>
                  </a:cubicBezTo>
                  <a:cubicBezTo>
                    <a:pt x="117" y="151"/>
                    <a:pt x="117" y="151"/>
                    <a:pt x="117" y="151"/>
                  </a:cubicBezTo>
                  <a:cubicBezTo>
                    <a:pt x="140" y="147"/>
                    <a:pt x="140" y="147"/>
                    <a:pt x="140" y="147"/>
                  </a:cubicBezTo>
                  <a:cubicBezTo>
                    <a:pt x="144" y="147"/>
                    <a:pt x="144" y="147"/>
                    <a:pt x="144" y="147"/>
                  </a:cubicBezTo>
                  <a:cubicBezTo>
                    <a:pt x="157" y="143"/>
                    <a:pt x="157" y="143"/>
                    <a:pt x="157" y="143"/>
                  </a:cubicBezTo>
                  <a:cubicBezTo>
                    <a:pt x="216" y="131"/>
                    <a:pt x="216" y="131"/>
                    <a:pt x="216" y="131"/>
                  </a:cubicBezTo>
                  <a:cubicBezTo>
                    <a:pt x="228" y="129"/>
                    <a:pt x="228" y="129"/>
                    <a:pt x="228" y="129"/>
                  </a:cubicBezTo>
                  <a:cubicBezTo>
                    <a:pt x="224" y="135"/>
                    <a:pt x="224" y="144"/>
                    <a:pt x="225" y="150"/>
                  </a:cubicBezTo>
                  <a:close/>
                  <a:moveTo>
                    <a:pt x="231" y="110"/>
                  </a:moveTo>
                  <a:cubicBezTo>
                    <a:pt x="231" y="110"/>
                    <a:pt x="231" y="110"/>
                    <a:pt x="230" y="110"/>
                  </a:cubicBezTo>
                  <a:cubicBezTo>
                    <a:pt x="222" y="112"/>
                    <a:pt x="222" y="112"/>
                    <a:pt x="222" y="112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3" y="105"/>
                    <a:pt x="143" y="105"/>
                    <a:pt x="143" y="105"/>
                  </a:cubicBezTo>
                  <a:cubicBezTo>
                    <a:pt x="168" y="96"/>
                    <a:pt x="168" y="96"/>
                    <a:pt x="168" y="96"/>
                  </a:cubicBezTo>
                  <a:cubicBezTo>
                    <a:pt x="231" y="76"/>
                    <a:pt x="231" y="76"/>
                    <a:pt x="231" y="76"/>
                  </a:cubicBezTo>
                  <a:cubicBezTo>
                    <a:pt x="231" y="76"/>
                    <a:pt x="234" y="75"/>
                    <a:pt x="237" y="78"/>
                  </a:cubicBezTo>
                  <a:cubicBezTo>
                    <a:pt x="239" y="80"/>
                    <a:pt x="240" y="85"/>
                    <a:pt x="240" y="91"/>
                  </a:cubicBezTo>
                  <a:cubicBezTo>
                    <a:pt x="239" y="109"/>
                    <a:pt x="231" y="110"/>
                    <a:pt x="231" y="110"/>
                  </a:cubicBezTo>
                  <a:close/>
                </a:path>
              </a:pathLst>
            </a:custGeom>
            <a:solidFill>
              <a:srgbClr val="9B2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圆角矩形 10">
              <a:extLst>
                <a:ext uri="{FF2B5EF4-FFF2-40B4-BE49-F238E27FC236}">
                  <a16:creationId xmlns:a16="http://schemas.microsoft.com/office/drawing/2014/main" id="{B07150B5-232B-4477-944A-FC40BDE8D4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6318" y="734031"/>
              <a:ext cx="400177" cy="399031"/>
            </a:xfrm>
            <a:prstGeom prst="roundRect">
              <a:avLst/>
            </a:prstGeom>
            <a:noFill/>
            <a:ln>
              <a:solidFill>
                <a:srgbClr val="9B23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" name="矩形 10">
              <a:extLst>
                <a:ext uri="{FF2B5EF4-FFF2-40B4-BE49-F238E27FC236}">
                  <a16:creationId xmlns:a16="http://schemas.microsoft.com/office/drawing/2014/main" id="{1CB9DA18-AC88-455E-B1EE-C4F6BC312F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819" y="737721"/>
              <a:ext cx="2256931" cy="400110"/>
            </a:xfrm>
            <a:prstGeom prst="rect">
              <a:avLst/>
            </a:prstGeom>
            <a:solidFill>
              <a:srgbClr val="9B2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000" dirty="0">
                  <a:solidFill>
                    <a:srgbClr val="FFFFFF"/>
                  </a:solidFill>
                  <a:latin typeface="Times New Roman" panose="02020603050405020304" pitchFamily="18" charset="0"/>
                  <a:ea typeface="幼圆" panose="02010509060101010101" pitchFamily="49" charset="-122"/>
                  <a:sym typeface="Times New Roman" panose="02020603050405020304" pitchFamily="18" charset="0"/>
                </a:rPr>
                <a:t>3.</a:t>
              </a:r>
              <a:r>
                <a:rPr lang="zh-CN" altLang="en-US" sz="2000" dirty="0">
                  <a:solidFill>
                    <a:srgbClr val="FFFFFF"/>
                  </a:solidFill>
                  <a:latin typeface="Times New Roman" panose="02020603050405020304" pitchFamily="18" charset="0"/>
                  <a:ea typeface="幼圆" panose="02010509060101010101" pitchFamily="49" charset="-122"/>
                  <a:sym typeface="Times New Roman" panose="02020603050405020304" pitchFamily="18" charset="0"/>
                </a:rPr>
                <a:t>网上选课</a:t>
              </a:r>
              <a:r>
                <a:rPr lang="en-US" altLang="zh-CN" sz="2000" dirty="0">
                  <a:solidFill>
                    <a:srgbClr val="FFFFFF"/>
                  </a:solidFill>
                  <a:latin typeface="Times New Roman" panose="02020603050405020304" pitchFamily="18" charset="0"/>
                  <a:ea typeface="幼圆" panose="02010509060101010101" pitchFamily="49" charset="-122"/>
                  <a:sym typeface="Times New Roman" panose="02020603050405020304" pitchFamily="18" charset="0"/>
                </a:rPr>
                <a:t>-</a:t>
              </a:r>
              <a:r>
                <a:rPr lang="zh-CN" altLang="en-US" sz="2000" dirty="0">
                  <a:solidFill>
                    <a:srgbClr val="FFFFFF"/>
                  </a:solidFill>
                  <a:latin typeface="Times New Roman" panose="02020603050405020304" pitchFamily="18" charset="0"/>
                  <a:ea typeface="幼圆" panose="02010509060101010101" pitchFamily="49" charset="-122"/>
                  <a:sym typeface="Times New Roman" panose="02020603050405020304" pitchFamily="18" charset="0"/>
                </a:rPr>
                <a:t>专业课选课</a:t>
              </a:r>
            </a:p>
          </p:txBody>
        </p:sp>
      </p:grpSp>
      <p:sp>
        <p:nvSpPr>
          <p:cNvPr id="15" name="矩形 10">
            <a:extLst>
              <a:ext uri="{FF2B5EF4-FFF2-40B4-BE49-F238E27FC236}">
                <a16:creationId xmlns:a16="http://schemas.microsoft.com/office/drawing/2014/main" id="{96446C92-8159-4979-96A4-83413ED28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5000" y="82917"/>
            <a:ext cx="2806700" cy="461665"/>
          </a:xfrm>
          <a:prstGeom prst="rect">
            <a:avLst/>
          </a:prstGeom>
          <a:solidFill>
            <a:srgbClr val="9B23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ea typeface="幼圆" panose="02010509060101010101" pitchFamily="49" charset="-122"/>
                <a:sym typeface="Times New Roman" panose="02020603050405020304" pitchFamily="18" charset="0"/>
              </a:rPr>
              <a:t>四、选课操作方法</a:t>
            </a:r>
          </a:p>
        </p:txBody>
      </p:sp>
      <p:pic>
        <p:nvPicPr>
          <p:cNvPr id="10" name="Picture 2" descr="2">
            <a:extLst>
              <a:ext uri="{FF2B5EF4-FFF2-40B4-BE49-F238E27FC236}">
                <a16:creationId xmlns:a16="http://schemas.microsoft.com/office/drawing/2014/main" id="{54C52BF7-9908-44DD-85DF-65E355E0E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925" y="1312031"/>
            <a:ext cx="8437301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533C1CF-E63D-43BA-9BA6-BA7EC01FA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031" y="1888095"/>
            <a:ext cx="7357181" cy="247619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42337C7C-7811-4A1A-A82E-A9829D325924}"/>
              </a:ext>
            </a:extLst>
          </p:cNvPr>
          <p:cNvSpPr/>
          <p:nvPr/>
        </p:nvSpPr>
        <p:spPr bwMode="auto">
          <a:xfrm>
            <a:off x="2337040" y="3184239"/>
            <a:ext cx="288032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2800" b="1" i="0" u="none" strike="noStrike" cap="none" normalizeH="0" baseline="0">
              <a:ln>
                <a:solidFill>
                  <a:schemeClr val="tx1"/>
                </a:solidFill>
              </a:ln>
              <a:noFill/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5BDD943-8216-4871-AE05-9B7240EFA197}"/>
              </a:ext>
            </a:extLst>
          </p:cNvPr>
          <p:cNvSpPr/>
          <p:nvPr/>
        </p:nvSpPr>
        <p:spPr bwMode="auto">
          <a:xfrm>
            <a:off x="8385711" y="5848535"/>
            <a:ext cx="720079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2800" b="1" i="0" u="none" strike="noStrike" cap="none" normalizeH="0" baseline="0">
              <a:ln>
                <a:solidFill>
                  <a:schemeClr val="tx1"/>
                </a:solidFill>
              </a:ln>
              <a:noFill/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" name="AutoShape 3">
            <a:extLst>
              <a:ext uri="{FF2B5EF4-FFF2-40B4-BE49-F238E27FC236}">
                <a16:creationId xmlns:a16="http://schemas.microsoft.com/office/drawing/2014/main" id="{FE1BA87B-9530-4863-B9B0-D2042C4E4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9087" y="4984439"/>
            <a:ext cx="2592288" cy="864096"/>
          </a:xfrm>
          <a:prstGeom prst="wedgeRoundRectCallout">
            <a:avLst>
              <a:gd name="adj1" fmla="val -54257"/>
              <a:gd name="adj2" fmla="val -225371"/>
              <a:gd name="adj3" fmla="val 16667"/>
            </a:avLst>
          </a:prstGeom>
          <a:solidFill>
            <a:srgbClr val="CCFFFF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在要选的课程前打</a:t>
            </a:r>
            <a:r>
              <a:rPr kumimoji="0" lang="zh-CN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宋体" panose="02010600030101010101" pitchFamily="2" charset="-122"/>
              </a:rPr>
              <a:t>“</a:t>
            </a:r>
            <a:r>
              <a:rPr kumimoji="0" lang="zh-CN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√</a:t>
            </a:r>
            <a:r>
              <a:rPr kumimoji="0" lang="zh-CN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宋体" panose="02010600030101010101" pitchFamily="2" charset="-122"/>
              </a:rPr>
              <a:t>”</a:t>
            </a:r>
            <a:endParaRPr kumimoji="0" lang="zh-CN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AutoShape 4">
            <a:extLst>
              <a:ext uri="{FF2B5EF4-FFF2-40B4-BE49-F238E27FC236}">
                <a16:creationId xmlns:a16="http://schemas.microsoft.com/office/drawing/2014/main" id="{41AFBE62-7AE0-4C61-BB00-AAD80F80A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9567" y="4912430"/>
            <a:ext cx="2376263" cy="504057"/>
          </a:xfrm>
          <a:prstGeom prst="wedgeRoundRectCallout">
            <a:avLst>
              <a:gd name="adj1" fmla="val 22235"/>
              <a:gd name="adj2" fmla="val 125184"/>
              <a:gd name="adj3" fmla="val 16667"/>
            </a:avLst>
          </a:prstGeom>
          <a:solidFill>
            <a:srgbClr val="CCFFFF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选择课程后点</a:t>
            </a:r>
            <a:r>
              <a:rPr kumimoji="0" lang="en-US" altLang="zh-CN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[</a:t>
            </a:r>
            <a:r>
              <a:rPr kumimoji="0" lang="zh-CN" altLang="en-US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确定</a:t>
            </a:r>
            <a:r>
              <a:rPr kumimoji="0" lang="en-US" altLang="zh-CN" sz="18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]</a:t>
            </a:r>
            <a:endParaRPr kumimoji="0" lang="zh-CN" altLang="zh-CN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943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7">
            <a:extLst>
              <a:ext uri="{FF2B5EF4-FFF2-40B4-BE49-F238E27FC236}">
                <a16:creationId xmlns:a16="http://schemas.microsoft.com/office/drawing/2014/main" id="{A96294DF-EE12-4D39-88C3-8DECB4281C59}"/>
              </a:ext>
            </a:extLst>
          </p:cNvPr>
          <p:cNvGrpSpPr>
            <a:grpSpLocks/>
          </p:cNvGrpSpPr>
          <p:nvPr/>
        </p:nvGrpSpPr>
        <p:grpSpPr bwMode="auto">
          <a:xfrm>
            <a:off x="202472" y="761081"/>
            <a:ext cx="4005971" cy="403225"/>
            <a:chOff x="256318" y="734031"/>
            <a:chExt cx="2696432" cy="4038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EFA7921-960D-4970-8092-E23B5182A14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37361" y="870677"/>
              <a:ext cx="242961" cy="180000"/>
            </a:xfrm>
            <a:custGeom>
              <a:avLst/>
              <a:gdLst>
                <a:gd name="T0" fmla="*/ 2147483646 w 263"/>
                <a:gd name="T1" fmla="*/ 2147483646 h 194"/>
                <a:gd name="T2" fmla="*/ 2147483646 w 263"/>
                <a:gd name="T3" fmla="*/ 2147483646 h 194"/>
                <a:gd name="T4" fmla="*/ 2147483646 w 263"/>
                <a:gd name="T5" fmla="*/ 2147483646 h 194"/>
                <a:gd name="T6" fmla="*/ 2147483646 w 263"/>
                <a:gd name="T7" fmla="*/ 2147483646 h 194"/>
                <a:gd name="T8" fmla="*/ 2147483646 w 263"/>
                <a:gd name="T9" fmla="*/ 2147483646 h 194"/>
                <a:gd name="T10" fmla="*/ 2147483646 w 263"/>
                <a:gd name="T11" fmla="*/ 2147483646 h 194"/>
                <a:gd name="T12" fmla="*/ 2147483646 w 263"/>
                <a:gd name="T13" fmla="*/ 2147483646 h 194"/>
                <a:gd name="T14" fmla="*/ 2147483646 w 263"/>
                <a:gd name="T15" fmla="*/ 2147483646 h 194"/>
                <a:gd name="T16" fmla="*/ 2147483646 w 263"/>
                <a:gd name="T17" fmla="*/ 2147483646 h 194"/>
                <a:gd name="T18" fmla="*/ 2147483646 w 263"/>
                <a:gd name="T19" fmla="*/ 2147483646 h 194"/>
                <a:gd name="T20" fmla="*/ 2147483646 w 263"/>
                <a:gd name="T21" fmla="*/ 2147483646 h 194"/>
                <a:gd name="T22" fmla="*/ 2147483646 w 263"/>
                <a:gd name="T23" fmla="*/ 2147483646 h 194"/>
                <a:gd name="T24" fmla="*/ 2147483646 w 263"/>
                <a:gd name="T25" fmla="*/ 2147483646 h 194"/>
                <a:gd name="T26" fmla="*/ 2147483646 w 263"/>
                <a:gd name="T27" fmla="*/ 2147483646 h 194"/>
                <a:gd name="T28" fmla="*/ 2147483646 w 263"/>
                <a:gd name="T29" fmla="*/ 2147483646 h 194"/>
                <a:gd name="T30" fmla="*/ 2147483646 w 263"/>
                <a:gd name="T31" fmla="*/ 2147483646 h 194"/>
                <a:gd name="T32" fmla="*/ 2147483646 w 263"/>
                <a:gd name="T33" fmla="*/ 2147483646 h 194"/>
                <a:gd name="T34" fmla="*/ 2147483646 w 263"/>
                <a:gd name="T35" fmla="*/ 2147483646 h 194"/>
                <a:gd name="T36" fmla="*/ 2147483646 w 263"/>
                <a:gd name="T37" fmla="*/ 2147483646 h 194"/>
                <a:gd name="T38" fmla="*/ 2147483646 w 263"/>
                <a:gd name="T39" fmla="*/ 2147483646 h 194"/>
                <a:gd name="T40" fmla="*/ 2147483646 w 263"/>
                <a:gd name="T41" fmla="*/ 2147483646 h 194"/>
                <a:gd name="T42" fmla="*/ 2147483646 w 263"/>
                <a:gd name="T43" fmla="*/ 2147483646 h 194"/>
                <a:gd name="T44" fmla="*/ 2147483646 w 263"/>
                <a:gd name="T45" fmla="*/ 2147483646 h 194"/>
                <a:gd name="T46" fmla="*/ 2147483646 w 263"/>
                <a:gd name="T47" fmla="*/ 2147483646 h 194"/>
                <a:gd name="T48" fmla="*/ 2147483646 w 263"/>
                <a:gd name="T49" fmla="*/ 2147483646 h 194"/>
                <a:gd name="T50" fmla="*/ 2147483646 w 263"/>
                <a:gd name="T51" fmla="*/ 2147483646 h 194"/>
                <a:gd name="T52" fmla="*/ 2147483646 w 263"/>
                <a:gd name="T53" fmla="*/ 2147483646 h 194"/>
                <a:gd name="T54" fmla="*/ 2147483646 w 263"/>
                <a:gd name="T55" fmla="*/ 2147483646 h 194"/>
                <a:gd name="T56" fmla="*/ 2147483646 w 263"/>
                <a:gd name="T57" fmla="*/ 2147483646 h 194"/>
                <a:gd name="T58" fmla="*/ 2147483646 w 263"/>
                <a:gd name="T59" fmla="*/ 2147483646 h 194"/>
                <a:gd name="T60" fmla="*/ 2147483646 w 263"/>
                <a:gd name="T61" fmla="*/ 2147483646 h 194"/>
                <a:gd name="T62" fmla="*/ 2147483646 w 263"/>
                <a:gd name="T63" fmla="*/ 2147483646 h 194"/>
                <a:gd name="T64" fmla="*/ 2147483646 w 263"/>
                <a:gd name="T65" fmla="*/ 2147483646 h 194"/>
                <a:gd name="T66" fmla="*/ 2147483646 w 263"/>
                <a:gd name="T67" fmla="*/ 2147483646 h 194"/>
                <a:gd name="T68" fmla="*/ 2147483646 w 263"/>
                <a:gd name="T69" fmla="*/ 2147483646 h 194"/>
                <a:gd name="T70" fmla="*/ 2147483646 w 263"/>
                <a:gd name="T71" fmla="*/ 2147483646 h 194"/>
                <a:gd name="T72" fmla="*/ 2147483646 w 263"/>
                <a:gd name="T73" fmla="*/ 2147483646 h 194"/>
                <a:gd name="T74" fmla="*/ 2147483646 w 263"/>
                <a:gd name="T75" fmla="*/ 2147483646 h 194"/>
                <a:gd name="T76" fmla="*/ 2147483646 w 263"/>
                <a:gd name="T77" fmla="*/ 2147483646 h 194"/>
                <a:gd name="T78" fmla="*/ 2147483646 w 263"/>
                <a:gd name="T79" fmla="*/ 2147483646 h 194"/>
                <a:gd name="T80" fmla="*/ 2147483646 w 263"/>
                <a:gd name="T81" fmla="*/ 2147483646 h 194"/>
                <a:gd name="T82" fmla="*/ 2147483646 w 263"/>
                <a:gd name="T83" fmla="*/ 2147483646 h 194"/>
                <a:gd name="T84" fmla="*/ 2147483646 w 263"/>
                <a:gd name="T85" fmla="*/ 2147483646 h 194"/>
                <a:gd name="T86" fmla="*/ 2147483646 w 263"/>
                <a:gd name="T87" fmla="*/ 2147483646 h 19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63"/>
                <a:gd name="T133" fmla="*/ 0 h 194"/>
                <a:gd name="T134" fmla="*/ 263 w 263"/>
                <a:gd name="T135" fmla="*/ 194 h 19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63" h="194">
                  <a:moveTo>
                    <a:pt x="238" y="59"/>
                  </a:moveTo>
                  <a:cubicBezTo>
                    <a:pt x="237" y="51"/>
                    <a:pt x="236" y="38"/>
                    <a:pt x="243" y="34"/>
                  </a:cubicBezTo>
                  <a:cubicBezTo>
                    <a:pt x="244" y="34"/>
                    <a:pt x="244" y="34"/>
                    <a:pt x="244" y="33"/>
                  </a:cubicBezTo>
                  <a:cubicBezTo>
                    <a:pt x="249" y="32"/>
                    <a:pt x="253" y="29"/>
                    <a:pt x="250" y="26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13" y="21"/>
                    <a:pt x="15" y="46"/>
                  </a:cubicBezTo>
                  <a:cubicBezTo>
                    <a:pt x="15" y="59"/>
                    <a:pt x="20" y="65"/>
                    <a:pt x="23" y="69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9" y="76"/>
                    <a:pt x="13" y="78"/>
                    <a:pt x="19" y="80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26" y="85"/>
                    <a:pt x="26" y="98"/>
                    <a:pt x="25" y="105"/>
                  </a:cubicBezTo>
                  <a:cubicBezTo>
                    <a:pt x="0" y="112"/>
                    <a:pt x="9" y="115"/>
                    <a:pt x="9" y="115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0" y="119"/>
                    <a:pt x="6" y="126"/>
                    <a:pt x="7" y="139"/>
                  </a:cubicBezTo>
                  <a:cubicBezTo>
                    <a:pt x="9" y="163"/>
                    <a:pt x="21" y="165"/>
                    <a:pt x="21" y="165"/>
                  </a:cubicBezTo>
                  <a:cubicBezTo>
                    <a:pt x="111" y="194"/>
                    <a:pt x="111" y="194"/>
                    <a:pt x="111" y="194"/>
                  </a:cubicBezTo>
                  <a:cubicBezTo>
                    <a:pt x="246" y="161"/>
                    <a:pt x="246" y="161"/>
                    <a:pt x="246" y="161"/>
                  </a:cubicBezTo>
                  <a:cubicBezTo>
                    <a:pt x="246" y="161"/>
                    <a:pt x="255" y="159"/>
                    <a:pt x="230" y="152"/>
                  </a:cubicBezTo>
                  <a:cubicBezTo>
                    <a:pt x="229" y="144"/>
                    <a:pt x="229" y="131"/>
                    <a:pt x="236" y="127"/>
                  </a:cubicBezTo>
                  <a:cubicBezTo>
                    <a:pt x="236" y="127"/>
                    <a:pt x="236" y="127"/>
                    <a:pt x="236" y="126"/>
                  </a:cubicBezTo>
                  <a:cubicBezTo>
                    <a:pt x="242" y="125"/>
                    <a:pt x="246" y="122"/>
                    <a:pt x="243" y="119"/>
                  </a:cubicBezTo>
                  <a:cubicBezTo>
                    <a:pt x="237" y="117"/>
                    <a:pt x="237" y="117"/>
                    <a:pt x="237" y="117"/>
                  </a:cubicBezTo>
                  <a:cubicBezTo>
                    <a:pt x="241" y="114"/>
                    <a:pt x="247" y="108"/>
                    <a:pt x="248" y="92"/>
                  </a:cubicBezTo>
                  <a:cubicBezTo>
                    <a:pt x="248" y="81"/>
                    <a:pt x="245" y="75"/>
                    <a:pt x="242" y="71"/>
                  </a:cubicBezTo>
                  <a:cubicBezTo>
                    <a:pt x="254" y="68"/>
                    <a:pt x="254" y="68"/>
                    <a:pt x="254" y="68"/>
                  </a:cubicBezTo>
                  <a:cubicBezTo>
                    <a:pt x="254" y="68"/>
                    <a:pt x="263" y="66"/>
                    <a:pt x="238" y="59"/>
                  </a:cubicBezTo>
                  <a:close/>
                  <a:moveTo>
                    <a:pt x="124" y="58"/>
                  </a:moveTo>
                  <a:cubicBezTo>
                    <a:pt x="147" y="54"/>
                    <a:pt x="147" y="54"/>
                    <a:pt x="147" y="54"/>
                  </a:cubicBezTo>
                  <a:cubicBezTo>
                    <a:pt x="224" y="38"/>
                    <a:pt x="224" y="38"/>
                    <a:pt x="224" y="38"/>
                  </a:cubicBezTo>
                  <a:cubicBezTo>
                    <a:pt x="235" y="36"/>
                    <a:pt x="235" y="36"/>
                    <a:pt x="235" y="36"/>
                  </a:cubicBezTo>
                  <a:cubicBezTo>
                    <a:pt x="232" y="42"/>
                    <a:pt x="232" y="51"/>
                    <a:pt x="233" y="57"/>
                  </a:cubicBezTo>
                  <a:cubicBezTo>
                    <a:pt x="233" y="59"/>
                    <a:pt x="233" y="60"/>
                    <a:pt x="233" y="61"/>
                  </a:cubicBezTo>
                  <a:cubicBezTo>
                    <a:pt x="220" y="64"/>
                    <a:pt x="220" y="64"/>
                    <a:pt x="220" y="64"/>
                  </a:cubicBezTo>
                  <a:cubicBezTo>
                    <a:pt x="123" y="88"/>
                    <a:pt x="123" y="88"/>
                    <a:pt x="123" y="88"/>
                  </a:cubicBezTo>
                  <a:lnTo>
                    <a:pt x="124" y="58"/>
                  </a:lnTo>
                  <a:close/>
                  <a:moveTo>
                    <a:pt x="27" y="82"/>
                  </a:moveTo>
                  <a:cubicBezTo>
                    <a:pt x="38" y="84"/>
                    <a:pt x="38" y="84"/>
                    <a:pt x="38" y="84"/>
                  </a:cubicBezTo>
                  <a:cubicBezTo>
                    <a:pt x="112" y="100"/>
                    <a:pt x="112" y="100"/>
                    <a:pt x="112" y="100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38" y="105"/>
                    <a:pt x="138" y="105"/>
                    <a:pt x="138" y="105"/>
                  </a:cubicBezTo>
                  <a:cubicBezTo>
                    <a:pt x="139" y="134"/>
                    <a:pt x="139" y="134"/>
                    <a:pt x="139" y="134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29" y="107"/>
                    <a:pt x="29" y="107"/>
                    <a:pt x="29" y="107"/>
                  </a:cubicBezTo>
                  <a:cubicBezTo>
                    <a:pt x="29" y="106"/>
                    <a:pt x="30" y="105"/>
                    <a:pt x="30" y="104"/>
                  </a:cubicBezTo>
                  <a:cubicBezTo>
                    <a:pt x="30" y="98"/>
                    <a:pt x="30" y="89"/>
                    <a:pt x="27" y="82"/>
                  </a:cubicBezTo>
                  <a:close/>
                  <a:moveTo>
                    <a:pt x="22" y="45"/>
                  </a:moveTo>
                  <a:cubicBezTo>
                    <a:pt x="22" y="38"/>
                    <a:pt x="23" y="33"/>
                    <a:pt x="26" y="31"/>
                  </a:cubicBezTo>
                  <a:cubicBezTo>
                    <a:pt x="27" y="30"/>
                    <a:pt x="29" y="29"/>
                    <a:pt x="30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19" y="88"/>
                    <a:pt x="119" y="88"/>
                    <a:pt x="119" y="88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4"/>
                    <a:pt x="31" y="64"/>
                    <a:pt x="31" y="63"/>
                  </a:cubicBezTo>
                  <a:cubicBezTo>
                    <a:pt x="31" y="63"/>
                    <a:pt x="23" y="63"/>
                    <a:pt x="22" y="45"/>
                  </a:cubicBezTo>
                  <a:close/>
                  <a:moveTo>
                    <a:pt x="111" y="181"/>
                  </a:moveTo>
                  <a:cubicBezTo>
                    <a:pt x="24" y="157"/>
                    <a:pt x="24" y="157"/>
                    <a:pt x="24" y="157"/>
                  </a:cubicBezTo>
                  <a:cubicBezTo>
                    <a:pt x="24" y="157"/>
                    <a:pt x="24" y="157"/>
                    <a:pt x="24" y="156"/>
                  </a:cubicBezTo>
                  <a:cubicBezTo>
                    <a:pt x="23" y="156"/>
                    <a:pt x="15" y="156"/>
                    <a:pt x="15" y="138"/>
                  </a:cubicBezTo>
                  <a:cubicBezTo>
                    <a:pt x="15" y="131"/>
                    <a:pt x="16" y="126"/>
                    <a:pt x="18" y="124"/>
                  </a:cubicBezTo>
                  <a:cubicBezTo>
                    <a:pt x="20" y="123"/>
                    <a:pt x="21" y="122"/>
                    <a:pt x="23" y="122"/>
                  </a:cubicBezTo>
                  <a:cubicBezTo>
                    <a:pt x="23" y="122"/>
                    <a:pt x="24" y="122"/>
                    <a:pt x="24" y="122"/>
                  </a:cubicBezTo>
                  <a:cubicBezTo>
                    <a:pt x="24" y="122"/>
                    <a:pt x="24" y="122"/>
                    <a:pt x="24" y="122"/>
                  </a:cubicBezTo>
                  <a:cubicBezTo>
                    <a:pt x="112" y="151"/>
                    <a:pt x="112" y="151"/>
                    <a:pt x="112" y="151"/>
                  </a:cubicBezTo>
                  <a:lnTo>
                    <a:pt x="111" y="181"/>
                  </a:lnTo>
                  <a:close/>
                  <a:moveTo>
                    <a:pt x="225" y="150"/>
                  </a:moveTo>
                  <a:cubicBezTo>
                    <a:pt x="225" y="152"/>
                    <a:pt x="225" y="153"/>
                    <a:pt x="225" y="154"/>
                  </a:cubicBezTo>
                  <a:cubicBezTo>
                    <a:pt x="116" y="181"/>
                    <a:pt x="116" y="181"/>
                    <a:pt x="116" y="181"/>
                  </a:cubicBezTo>
                  <a:cubicBezTo>
                    <a:pt x="117" y="151"/>
                    <a:pt x="117" y="151"/>
                    <a:pt x="117" y="151"/>
                  </a:cubicBezTo>
                  <a:cubicBezTo>
                    <a:pt x="140" y="147"/>
                    <a:pt x="140" y="147"/>
                    <a:pt x="140" y="147"/>
                  </a:cubicBezTo>
                  <a:cubicBezTo>
                    <a:pt x="144" y="147"/>
                    <a:pt x="144" y="147"/>
                    <a:pt x="144" y="147"/>
                  </a:cubicBezTo>
                  <a:cubicBezTo>
                    <a:pt x="157" y="143"/>
                    <a:pt x="157" y="143"/>
                    <a:pt x="157" y="143"/>
                  </a:cubicBezTo>
                  <a:cubicBezTo>
                    <a:pt x="216" y="131"/>
                    <a:pt x="216" y="131"/>
                    <a:pt x="216" y="131"/>
                  </a:cubicBezTo>
                  <a:cubicBezTo>
                    <a:pt x="228" y="129"/>
                    <a:pt x="228" y="129"/>
                    <a:pt x="228" y="129"/>
                  </a:cubicBezTo>
                  <a:cubicBezTo>
                    <a:pt x="224" y="135"/>
                    <a:pt x="224" y="144"/>
                    <a:pt x="225" y="150"/>
                  </a:cubicBezTo>
                  <a:close/>
                  <a:moveTo>
                    <a:pt x="231" y="110"/>
                  </a:moveTo>
                  <a:cubicBezTo>
                    <a:pt x="231" y="110"/>
                    <a:pt x="231" y="110"/>
                    <a:pt x="230" y="110"/>
                  </a:cubicBezTo>
                  <a:cubicBezTo>
                    <a:pt x="222" y="112"/>
                    <a:pt x="222" y="112"/>
                    <a:pt x="222" y="112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3" y="105"/>
                    <a:pt x="143" y="105"/>
                    <a:pt x="143" y="105"/>
                  </a:cubicBezTo>
                  <a:cubicBezTo>
                    <a:pt x="168" y="96"/>
                    <a:pt x="168" y="96"/>
                    <a:pt x="168" y="96"/>
                  </a:cubicBezTo>
                  <a:cubicBezTo>
                    <a:pt x="231" y="76"/>
                    <a:pt x="231" y="76"/>
                    <a:pt x="231" y="76"/>
                  </a:cubicBezTo>
                  <a:cubicBezTo>
                    <a:pt x="231" y="76"/>
                    <a:pt x="234" y="75"/>
                    <a:pt x="237" y="78"/>
                  </a:cubicBezTo>
                  <a:cubicBezTo>
                    <a:pt x="239" y="80"/>
                    <a:pt x="240" y="85"/>
                    <a:pt x="240" y="91"/>
                  </a:cubicBezTo>
                  <a:cubicBezTo>
                    <a:pt x="239" y="109"/>
                    <a:pt x="231" y="110"/>
                    <a:pt x="231" y="110"/>
                  </a:cubicBezTo>
                  <a:close/>
                </a:path>
              </a:pathLst>
            </a:custGeom>
            <a:solidFill>
              <a:srgbClr val="9B2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圆角矩形 10">
              <a:extLst>
                <a:ext uri="{FF2B5EF4-FFF2-40B4-BE49-F238E27FC236}">
                  <a16:creationId xmlns:a16="http://schemas.microsoft.com/office/drawing/2014/main" id="{B07150B5-232B-4477-944A-FC40BDE8D4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6318" y="734031"/>
              <a:ext cx="400177" cy="399031"/>
            </a:xfrm>
            <a:prstGeom prst="roundRect">
              <a:avLst/>
            </a:prstGeom>
            <a:noFill/>
            <a:ln>
              <a:solidFill>
                <a:srgbClr val="9B23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" name="矩形 10">
              <a:extLst>
                <a:ext uri="{FF2B5EF4-FFF2-40B4-BE49-F238E27FC236}">
                  <a16:creationId xmlns:a16="http://schemas.microsoft.com/office/drawing/2014/main" id="{1CB9DA18-AC88-455E-B1EE-C4F6BC312F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819" y="737721"/>
              <a:ext cx="2256931" cy="400110"/>
            </a:xfrm>
            <a:prstGeom prst="rect">
              <a:avLst/>
            </a:prstGeom>
            <a:solidFill>
              <a:srgbClr val="9B2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000" dirty="0">
                  <a:solidFill>
                    <a:srgbClr val="FFFFFF"/>
                  </a:solidFill>
                  <a:latin typeface="Times New Roman" panose="02020603050405020304" pitchFamily="18" charset="0"/>
                  <a:ea typeface="幼圆" panose="02010509060101010101" pitchFamily="49" charset="-122"/>
                  <a:sym typeface="Times New Roman" panose="02020603050405020304" pitchFamily="18" charset="0"/>
                </a:rPr>
                <a:t>3.</a:t>
              </a:r>
              <a:r>
                <a:rPr lang="zh-CN" altLang="en-US" sz="2000" dirty="0">
                  <a:solidFill>
                    <a:srgbClr val="FFFFFF"/>
                  </a:solidFill>
                  <a:latin typeface="Times New Roman" panose="02020603050405020304" pitchFamily="18" charset="0"/>
                  <a:ea typeface="幼圆" panose="02010509060101010101" pitchFamily="49" charset="-122"/>
                  <a:sym typeface="Times New Roman" panose="02020603050405020304" pitchFamily="18" charset="0"/>
                </a:rPr>
                <a:t>网上选课</a:t>
              </a:r>
              <a:r>
                <a:rPr lang="en-US" altLang="zh-CN" sz="2000" dirty="0">
                  <a:solidFill>
                    <a:srgbClr val="FFFFFF"/>
                  </a:solidFill>
                  <a:latin typeface="Times New Roman" panose="02020603050405020304" pitchFamily="18" charset="0"/>
                  <a:ea typeface="幼圆" panose="02010509060101010101" pitchFamily="49" charset="-122"/>
                  <a:sym typeface="Times New Roman" panose="02020603050405020304" pitchFamily="18" charset="0"/>
                </a:rPr>
                <a:t>-</a:t>
              </a:r>
              <a:r>
                <a:rPr lang="zh-CN" altLang="en-US" sz="2000" dirty="0">
                  <a:solidFill>
                    <a:srgbClr val="FFFFFF"/>
                  </a:solidFill>
                  <a:latin typeface="Times New Roman" panose="02020603050405020304" pitchFamily="18" charset="0"/>
                  <a:ea typeface="幼圆" panose="02010509060101010101" pitchFamily="49" charset="-122"/>
                  <a:sym typeface="Times New Roman" panose="02020603050405020304" pitchFamily="18" charset="0"/>
                </a:rPr>
                <a:t>通识公选课选课</a:t>
              </a:r>
            </a:p>
          </p:txBody>
        </p:sp>
      </p:grpSp>
      <p:sp>
        <p:nvSpPr>
          <p:cNvPr id="15" name="矩形 10">
            <a:extLst>
              <a:ext uri="{FF2B5EF4-FFF2-40B4-BE49-F238E27FC236}">
                <a16:creationId xmlns:a16="http://schemas.microsoft.com/office/drawing/2014/main" id="{96446C92-8159-4979-96A4-83413ED28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5000" y="82917"/>
            <a:ext cx="2806700" cy="461665"/>
          </a:xfrm>
          <a:prstGeom prst="rect">
            <a:avLst/>
          </a:prstGeom>
          <a:solidFill>
            <a:srgbClr val="9B23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ea typeface="幼圆" panose="02010509060101010101" pitchFamily="49" charset="-122"/>
                <a:sym typeface="Times New Roman" panose="02020603050405020304" pitchFamily="18" charset="0"/>
              </a:rPr>
              <a:t>四、选课操作方法</a:t>
            </a:r>
          </a:p>
        </p:txBody>
      </p:sp>
      <p:pic>
        <p:nvPicPr>
          <p:cNvPr id="8" name="Picture 1" descr="5">
            <a:extLst>
              <a:ext uri="{FF2B5EF4-FFF2-40B4-BE49-F238E27FC236}">
                <a16:creationId xmlns:a16="http://schemas.microsoft.com/office/drawing/2014/main" id="{475992E1-5C08-4F5C-83EC-7B3B13B7B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937" y="1387159"/>
            <a:ext cx="8639092" cy="47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2">
            <a:extLst>
              <a:ext uri="{FF2B5EF4-FFF2-40B4-BE49-F238E27FC236}">
                <a16:creationId xmlns:a16="http://schemas.microsoft.com/office/drawing/2014/main" id="{925E318C-6190-4781-8888-B17181D6F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7677" y="5137408"/>
            <a:ext cx="3005193" cy="509395"/>
          </a:xfrm>
          <a:prstGeom prst="wedgeRoundRectCallout">
            <a:avLst>
              <a:gd name="adj1" fmla="val 65595"/>
              <a:gd name="adj2" fmla="val 56404"/>
              <a:gd name="adj3" fmla="val 16667"/>
            </a:avLst>
          </a:prstGeom>
          <a:solidFill>
            <a:srgbClr val="CCFFFF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</a:t>
            </a:r>
            <a:r>
              <a:rPr kumimoji="0" lang="en-US" altLang="zh-CN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[</a:t>
            </a:r>
            <a:r>
              <a:rPr kumimoji="0" lang="zh-CN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确定</a:t>
            </a:r>
            <a:r>
              <a:rPr kumimoji="0" lang="en-US" altLang="zh-CN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]</a:t>
            </a:r>
            <a:r>
              <a:rPr kumimoji="0" lang="zh-CN" altLang="en-US" sz="20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查看相关信息</a:t>
            </a:r>
            <a:endParaRPr kumimoji="0" lang="zh-CN" altLang="en-US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AutoShape 3">
            <a:extLst>
              <a:ext uri="{FF2B5EF4-FFF2-40B4-BE49-F238E27FC236}">
                <a16:creationId xmlns:a16="http://schemas.microsoft.com/office/drawing/2014/main" id="{2C8ADA90-2FE2-4763-9772-83CF43060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2546" y="3377493"/>
            <a:ext cx="3600400" cy="707944"/>
          </a:xfrm>
          <a:prstGeom prst="wedgeRoundRectCallout">
            <a:avLst>
              <a:gd name="adj1" fmla="val -47778"/>
              <a:gd name="adj2" fmla="val -82213"/>
              <a:gd name="adj3" fmla="val 16667"/>
            </a:avLst>
          </a:prstGeom>
          <a:solidFill>
            <a:srgbClr val="CCFFFF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宋体" panose="02010600030101010101" pitchFamily="2" charset="-122"/>
              </a:rPr>
              <a:t>输入想要选修的课程号</a:t>
            </a:r>
            <a:endParaRPr kumimoji="0" lang="zh-CN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389CAA4-F452-4D7F-A062-89D81FE166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r="57000" b="-1"/>
          <a:stretch/>
        </p:blipFill>
        <p:spPr>
          <a:xfrm>
            <a:off x="2626047" y="2061522"/>
            <a:ext cx="4743578" cy="22856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80A208C-6857-46A5-9B71-31BEE3ED8D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6" t="22753" r="56999" b="-2"/>
          <a:stretch/>
        </p:blipFill>
        <p:spPr>
          <a:xfrm>
            <a:off x="8449745" y="2061522"/>
            <a:ext cx="1224136" cy="2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911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7">
            <a:extLst>
              <a:ext uri="{FF2B5EF4-FFF2-40B4-BE49-F238E27FC236}">
                <a16:creationId xmlns:a16="http://schemas.microsoft.com/office/drawing/2014/main" id="{A96294DF-EE12-4D39-88C3-8DECB4281C59}"/>
              </a:ext>
            </a:extLst>
          </p:cNvPr>
          <p:cNvGrpSpPr>
            <a:grpSpLocks/>
          </p:cNvGrpSpPr>
          <p:nvPr/>
        </p:nvGrpSpPr>
        <p:grpSpPr bwMode="auto">
          <a:xfrm>
            <a:off x="202472" y="761081"/>
            <a:ext cx="4005971" cy="403225"/>
            <a:chOff x="256318" y="734031"/>
            <a:chExt cx="2696432" cy="4038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EFA7921-960D-4970-8092-E23B5182A14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37361" y="870677"/>
              <a:ext cx="242961" cy="180000"/>
            </a:xfrm>
            <a:custGeom>
              <a:avLst/>
              <a:gdLst>
                <a:gd name="T0" fmla="*/ 2147483646 w 263"/>
                <a:gd name="T1" fmla="*/ 2147483646 h 194"/>
                <a:gd name="T2" fmla="*/ 2147483646 w 263"/>
                <a:gd name="T3" fmla="*/ 2147483646 h 194"/>
                <a:gd name="T4" fmla="*/ 2147483646 w 263"/>
                <a:gd name="T5" fmla="*/ 2147483646 h 194"/>
                <a:gd name="T6" fmla="*/ 2147483646 w 263"/>
                <a:gd name="T7" fmla="*/ 2147483646 h 194"/>
                <a:gd name="T8" fmla="*/ 2147483646 w 263"/>
                <a:gd name="T9" fmla="*/ 2147483646 h 194"/>
                <a:gd name="T10" fmla="*/ 2147483646 w 263"/>
                <a:gd name="T11" fmla="*/ 2147483646 h 194"/>
                <a:gd name="T12" fmla="*/ 2147483646 w 263"/>
                <a:gd name="T13" fmla="*/ 2147483646 h 194"/>
                <a:gd name="T14" fmla="*/ 2147483646 w 263"/>
                <a:gd name="T15" fmla="*/ 2147483646 h 194"/>
                <a:gd name="T16" fmla="*/ 2147483646 w 263"/>
                <a:gd name="T17" fmla="*/ 2147483646 h 194"/>
                <a:gd name="T18" fmla="*/ 2147483646 w 263"/>
                <a:gd name="T19" fmla="*/ 2147483646 h 194"/>
                <a:gd name="T20" fmla="*/ 2147483646 w 263"/>
                <a:gd name="T21" fmla="*/ 2147483646 h 194"/>
                <a:gd name="T22" fmla="*/ 2147483646 w 263"/>
                <a:gd name="T23" fmla="*/ 2147483646 h 194"/>
                <a:gd name="T24" fmla="*/ 2147483646 w 263"/>
                <a:gd name="T25" fmla="*/ 2147483646 h 194"/>
                <a:gd name="T26" fmla="*/ 2147483646 w 263"/>
                <a:gd name="T27" fmla="*/ 2147483646 h 194"/>
                <a:gd name="T28" fmla="*/ 2147483646 w 263"/>
                <a:gd name="T29" fmla="*/ 2147483646 h 194"/>
                <a:gd name="T30" fmla="*/ 2147483646 w 263"/>
                <a:gd name="T31" fmla="*/ 2147483646 h 194"/>
                <a:gd name="T32" fmla="*/ 2147483646 w 263"/>
                <a:gd name="T33" fmla="*/ 2147483646 h 194"/>
                <a:gd name="T34" fmla="*/ 2147483646 w 263"/>
                <a:gd name="T35" fmla="*/ 2147483646 h 194"/>
                <a:gd name="T36" fmla="*/ 2147483646 w 263"/>
                <a:gd name="T37" fmla="*/ 2147483646 h 194"/>
                <a:gd name="T38" fmla="*/ 2147483646 w 263"/>
                <a:gd name="T39" fmla="*/ 2147483646 h 194"/>
                <a:gd name="T40" fmla="*/ 2147483646 w 263"/>
                <a:gd name="T41" fmla="*/ 2147483646 h 194"/>
                <a:gd name="T42" fmla="*/ 2147483646 w 263"/>
                <a:gd name="T43" fmla="*/ 2147483646 h 194"/>
                <a:gd name="T44" fmla="*/ 2147483646 w 263"/>
                <a:gd name="T45" fmla="*/ 2147483646 h 194"/>
                <a:gd name="T46" fmla="*/ 2147483646 w 263"/>
                <a:gd name="T47" fmla="*/ 2147483646 h 194"/>
                <a:gd name="T48" fmla="*/ 2147483646 w 263"/>
                <a:gd name="T49" fmla="*/ 2147483646 h 194"/>
                <a:gd name="T50" fmla="*/ 2147483646 w 263"/>
                <a:gd name="T51" fmla="*/ 2147483646 h 194"/>
                <a:gd name="T52" fmla="*/ 2147483646 w 263"/>
                <a:gd name="T53" fmla="*/ 2147483646 h 194"/>
                <a:gd name="T54" fmla="*/ 2147483646 w 263"/>
                <a:gd name="T55" fmla="*/ 2147483646 h 194"/>
                <a:gd name="T56" fmla="*/ 2147483646 w 263"/>
                <a:gd name="T57" fmla="*/ 2147483646 h 194"/>
                <a:gd name="T58" fmla="*/ 2147483646 w 263"/>
                <a:gd name="T59" fmla="*/ 2147483646 h 194"/>
                <a:gd name="T60" fmla="*/ 2147483646 w 263"/>
                <a:gd name="T61" fmla="*/ 2147483646 h 194"/>
                <a:gd name="T62" fmla="*/ 2147483646 w 263"/>
                <a:gd name="T63" fmla="*/ 2147483646 h 194"/>
                <a:gd name="T64" fmla="*/ 2147483646 w 263"/>
                <a:gd name="T65" fmla="*/ 2147483646 h 194"/>
                <a:gd name="T66" fmla="*/ 2147483646 w 263"/>
                <a:gd name="T67" fmla="*/ 2147483646 h 194"/>
                <a:gd name="T68" fmla="*/ 2147483646 w 263"/>
                <a:gd name="T69" fmla="*/ 2147483646 h 194"/>
                <a:gd name="T70" fmla="*/ 2147483646 w 263"/>
                <a:gd name="T71" fmla="*/ 2147483646 h 194"/>
                <a:gd name="T72" fmla="*/ 2147483646 w 263"/>
                <a:gd name="T73" fmla="*/ 2147483646 h 194"/>
                <a:gd name="T74" fmla="*/ 2147483646 w 263"/>
                <a:gd name="T75" fmla="*/ 2147483646 h 194"/>
                <a:gd name="T76" fmla="*/ 2147483646 w 263"/>
                <a:gd name="T77" fmla="*/ 2147483646 h 194"/>
                <a:gd name="T78" fmla="*/ 2147483646 w 263"/>
                <a:gd name="T79" fmla="*/ 2147483646 h 194"/>
                <a:gd name="T80" fmla="*/ 2147483646 w 263"/>
                <a:gd name="T81" fmla="*/ 2147483646 h 194"/>
                <a:gd name="T82" fmla="*/ 2147483646 w 263"/>
                <a:gd name="T83" fmla="*/ 2147483646 h 194"/>
                <a:gd name="T84" fmla="*/ 2147483646 w 263"/>
                <a:gd name="T85" fmla="*/ 2147483646 h 194"/>
                <a:gd name="T86" fmla="*/ 2147483646 w 263"/>
                <a:gd name="T87" fmla="*/ 2147483646 h 19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63"/>
                <a:gd name="T133" fmla="*/ 0 h 194"/>
                <a:gd name="T134" fmla="*/ 263 w 263"/>
                <a:gd name="T135" fmla="*/ 194 h 19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63" h="194">
                  <a:moveTo>
                    <a:pt x="238" y="59"/>
                  </a:moveTo>
                  <a:cubicBezTo>
                    <a:pt x="237" y="51"/>
                    <a:pt x="236" y="38"/>
                    <a:pt x="243" y="34"/>
                  </a:cubicBezTo>
                  <a:cubicBezTo>
                    <a:pt x="244" y="34"/>
                    <a:pt x="244" y="34"/>
                    <a:pt x="244" y="33"/>
                  </a:cubicBezTo>
                  <a:cubicBezTo>
                    <a:pt x="249" y="32"/>
                    <a:pt x="253" y="29"/>
                    <a:pt x="250" y="26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13" y="21"/>
                    <a:pt x="15" y="46"/>
                  </a:cubicBezTo>
                  <a:cubicBezTo>
                    <a:pt x="15" y="59"/>
                    <a:pt x="20" y="65"/>
                    <a:pt x="23" y="69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9" y="76"/>
                    <a:pt x="13" y="78"/>
                    <a:pt x="19" y="80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26" y="85"/>
                    <a:pt x="26" y="98"/>
                    <a:pt x="25" y="105"/>
                  </a:cubicBezTo>
                  <a:cubicBezTo>
                    <a:pt x="0" y="112"/>
                    <a:pt x="9" y="115"/>
                    <a:pt x="9" y="115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0" y="119"/>
                    <a:pt x="6" y="126"/>
                    <a:pt x="7" y="139"/>
                  </a:cubicBezTo>
                  <a:cubicBezTo>
                    <a:pt x="9" y="163"/>
                    <a:pt x="21" y="165"/>
                    <a:pt x="21" y="165"/>
                  </a:cubicBezTo>
                  <a:cubicBezTo>
                    <a:pt x="111" y="194"/>
                    <a:pt x="111" y="194"/>
                    <a:pt x="111" y="194"/>
                  </a:cubicBezTo>
                  <a:cubicBezTo>
                    <a:pt x="246" y="161"/>
                    <a:pt x="246" y="161"/>
                    <a:pt x="246" y="161"/>
                  </a:cubicBezTo>
                  <a:cubicBezTo>
                    <a:pt x="246" y="161"/>
                    <a:pt x="255" y="159"/>
                    <a:pt x="230" y="152"/>
                  </a:cubicBezTo>
                  <a:cubicBezTo>
                    <a:pt x="229" y="144"/>
                    <a:pt x="229" y="131"/>
                    <a:pt x="236" y="127"/>
                  </a:cubicBezTo>
                  <a:cubicBezTo>
                    <a:pt x="236" y="127"/>
                    <a:pt x="236" y="127"/>
                    <a:pt x="236" y="126"/>
                  </a:cubicBezTo>
                  <a:cubicBezTo>
                    <a:pt x="242" y="125"/>
                    <a:pt x="246" y="122"/>
                    <a:pt x="243" y="119"/>
                  </a:cubicBezTo>
                  <a:cubicBezTo>
                    <a:pt x="237" y="117"/>
                    <a:pt x="237" y="117"/>
                    <a:pt x="237" y="117"/>
                  </a:cubicBezTo>
                  <a:cubicBezTo>
                    <a:pt x="241" y="114"/>
                    <a:pt x="247" y="108"/>
                    <a:pt x="248" y="92"/>
                  </a:cubicBezTo>
                  <a:cubicBezTo>
                    <a:pt x="248" y="81"/>
                    <a:pt x="245" y="75"/>
                    <a:pt x="242" y="71"/>
                  </a:cubicBezTo>
                  <a:cubicBezTo>
                    <a:pt x="254" y="68"/>
                    <a:pt x="254" y="68"/>
                    <a:pt x="254" y="68"/>
                  </a:cubicBezTo>
                  <a:cubicBezTo>
                    <a:pt x="254" y="68"/>
                    <a:pt x="263" y="66"/>
                    <a:pt x="238" y="59"/>
                  </a:cubicBezTo>
                  <a:close/>
                  <a:moveTo>
                    <a:pt x="124" y="58"/>
                  </a:moveTo>
                  <a:cubicBezTo>
                    <a:pt x="147" y="54"/>
                    <a:pt x="147" y="54"/>
                    <a:pt x="147" y="54"/>
                  </a:cubicBezTo>
                  <a:cubicBezTo>
                    <a:pt x="224" y="38"/>
                    <a:pt x="224" y="38"/>
                    <a:pt x="224" y="38"/>
                  </a:cubicBezTo>
                  <a:cubicBezTo>
                    <a:pt x="235" y="36"/>
                    <a:pt x="235" y="36"/>
                    <a:pt x="235" y="36"/>
                  </a:cubicBezTo>
                  <a:cubicBezTo>
                    <a:pt x="232" y="42"/>
                    <a:pt x="232" y="51"/>
                    <a:pt x="233" y="57"/>
                  </a:cubicBezTo>
                  <a:cubicBezTo>
                    <a:pt x="233" y="59"/>
                    <a:pt x="233" y="60"/>
                    <a:pt x="233" y="61"/>
                  </a:cubicBezTo>
                  <a:cubicBezTo>
                    <a:pt x="220" y="64"/>
                    <a:pt x="220" y="64"/>
                    <a:pt x="220" y="64"/>
                  </a:cubicBezTo>
                  <a:cubicBezTo>
                    <a:pt x="123" y="88"/>
                    <a:pt x="123" y="88"/>
                    <a:pt x="123" y="88"/>
                  </a:cubicBezTo>
                  <a:lnTo>
                    <a:pt x="124" y="58"/>
                  </a:lnTo>
                  <a:close/>
                  <a:moveTo>
                    <a:pt x="27" y="82"/>
                  </a:moveTo>
                  <a:cubicBezTo>
                    <a:pt x="38" y="84"/>
                    <a:pt x="38" y="84"/>
                    <a:pt x="38" y="84"/>
                  </a:cubicBezTo>
                  <a:cubicBezTo>
                    <a:pt x="112" y="100"/>
                    <a:pt x="112" y="100"/>
                    <a:pt x="112" y="100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38" y="105"/>
                    <a:pt x="138" y="105"/>
                    <a:pt x="138" y="105"/>
                  </a:cubicBezTo>
                  <a:cubicBezTo>
                    <a:pt x="139" y="134"/>
                    <a:pt x="139" y="134"/>
                    <a:pt x="139" y="134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29" y="107"/>
                    <a:pt x="29" y="107"/>
                    <a:pt x="29" y="107"/>
                  </a:cubicBezTo>
                  <a:cubicBezTo>
                    <a:pt x="29" y="106"/>
                    <a:pt x="30" y="105"/>
                    <a:pt x="30" y="104"/>
                  </a:cubicBezTo>
                  <a:cubicBezTo>
                    <a:pt x="30" y="98"/>
                    <a:pt x="30" y="89"/>
                    <a:pt x="27" y="82"/>
                  </a:cubicBezTo>
                  <a:close/>
                  <a:moveTo>
                    <a:pt x="22" y="45"/>
                  </a:moveTo>
                  <a:cubicBezTo>
                    <a:pt x="22" y="38"/>
                    <a:pt x="23" y="33"/>
                    <a:pt x="26" y="31"/>
                  </a:cubicBezTo>
                  <a:cubicBezTo>
                    <a:pt x="27" y="30"/>
                    <a:pt x="29" y="29"/>
                    <a:pt x="30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19" y="88"/>
                    <a:pt x="119" y="88"/>
                    <a:pt x="119" y="88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4"/>
                    <a:pt x="31" y="64"/>
                    <a:pt x="31" y="63"/>
                  </a:cubicBezTo>
                  <a:cubicBezTo>
                    <a:pt x="31" y="63"/>
                    <a:pt x="23" y="63"/>
                    <a:pt x="22" y="45"/>
                  </a:cubicBezTo>
                  <a:close/>
                  <a:moveTo>
                    <a:pt x="111" y="181"/>
                  </a:moveTo>
                  <a:cubicBezTo>
                    <a:pt x="24" y="157"/>
                    <a:pt x="24" y="157"/>
                    <a:pt x="24" y="157"/>
                  </a:cubicBezTo>
                  <a:cubicBezTo>
                    <a:pt x="24" y="157"/>
                    <a:pt x="24" y="157"/>
                    <a:pt x="24" y="156"/>
                  </a:cubicBezTo>
                  <a:cubicBezTo>
                    <a:pt x="23" y="156"/>
                    <a:pt x="15" y="156"/>
                    <a:pt x="15" y="138"/>
                  </a:cubicBezTo>
                  <a:cubicBezTo>
                    <a:pt x="15" y="131"/>
                    <a:pt x="16" y="126"/>
                    <a:pt x="18" y="124"/>
                  </a:cubicBezTo>
                  <a:cubicBezTo>
                    <a:pt x="20" y="123"/>
                    <a:pt x="21" y="122"/>
                    <a:pt x="23" y="122"/>
                  </a:cubicBezTo>
                  <a:cubicBezTo>
                    <a:pt x="23" y="122"/>
                    <a:pt x="24" y="122"/>
                    <a:pt x="24" y="122"/>
                  </a:cubicBezTo>
                  <a:cubicBezTo>
                    <a:pt x="24" y="122"/>
                    <a:pt x="24" y="122"/>
                    <a:pt x="24" y="122"/>
                  </a:cubicBezTo>
                  <a:cubicBezTo>
                    <a:pt x="112" y="151"/>
                    <a:pt x="112" y="151"/>
                    <a:pt x="112" y="151"/>
                  </a:cubicBezTo>
                  <a:lnTo>
                    <a:pt x="111" y="181"/>
                  </a:lnTo>
                  <a:close/>
                  <a:moveTo>
                    <a:pt x="225" y="150"/>
                  </a:moveTo>
                  <a:cubicBezTo>
                    <a:pt x="225" y="152"/>
                    <a:pt x="225" y="153"/>
                    <a:pt x="225" y="154"/>
                  </a:cubicBezTo>
                  <a:cubicBezTo>
                    <a:pt x="116" y="181"/>
                    <a:pt x="116" y="181"/>
                    <a:pt x="116" y="181"/>
                  </a:cubicBezTo>
                  <a:cubicBezTo>
                    <a:pt x="117" y="151"/>
                    <a:pt x="117" y="151"/>
                    <a:pt x="117" y="151"/>
                  </a:cubicBezTo>
                  <a:cubicBezTo>
                    <a:pt x="140" y="147"/>
                    <a:pt x="140" y="147"/>
                    <a:pt x="140" y="147"/>
                  </a:cubicBezTo>
                  <a:cubicBezTo>
                    <a:pt x="144" y="147"/>
                    <a:pt x="144" y="147"/>
                    <a:pt x="144" y="147"/>
                  </a:cubicBezTo>
                  <a:cubicBezTo>
                    <a:pt x="157" y="143"/>
                    <a:pt x="157" y="143"/>
                    <a:pt x="157" y="143"/>
                  </a:cubicBezTo>
                  <a:cubicBezTo>
                    <a:pt x="216" y="131"/>
                    <a:pt x="216" y="131"/>
                    <a:pt x="216" y="131"/>
                  </a:cubicBezTo>
                  <a:cubicBezTo>
                    <a:pt x="228" y="129"/>
                    <a:pt x="228" y="129"/>
                    <a:pt x="228" y="129"/>
                  </a:cubicBezTo>
                  <a:cubicBezTo>
                    <a:pt x="224" y="135"/>
                    <a:pt x="224" y="144"/>
                    <a:pt x="225" y="150"/>
                  </a:cubicBezTo>
                  <a:close/>
                  <a:moveTo>
                    <a:pt x="231" y="110"/>
                  </a:moveTo>
                  <a:cubicBezTo>
                    <a:pt x="231" y="110"/>
                    <a:pt x="231" y="110"/>
                    <a:pt x="230" y="110"/>
                  </a:cubicBezTo>
                  <a:cubicBezTo>
                    <a:pt x="222" y="112"/>
                    <a:pt x="222" y="112"/>
                    <a:pt x="222" y="112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3" y="105"/>
                    <a:pt x="143" y="105"/>
                    <a:pt x="143" y="105"/>
                  </a:cubicBezTo>
                  <a:cubicBezTo>
                    <a:pt x="168" y="96"/>
                    <a:pt x="168" y="96"/>
                    <a:pt x="168" y="96"/>
                  </a:cubicBezTo>
                  <a:cubicBezTo>
                    <a:pt x="231" y="76"/>
                    <a:pt x="231" y="76"/>
                    <a:pt x="231" y="76"/>
                  </a:cubicBezTo>
                  <a:cubicBezTo>
                    <a:pt x="231" y="76"/>
                    <a:pt x="234" y="75"/>
                    <a:pt x="237" y="78"/>
                  </a:cubicBezTo>
                  <a:cubicBezTo>
                    <a:pt x="239" y="80"/>
                    <a:pt x="240" y="85"/>
                    <a:pt x="240" y="91"/>
                  </a:cubicBezTo>
                  <a:cubicBezTo>
                    <a:pt x="239" y="109"/>
                    <a:pt x="231" y="110"/>
                    <a:pt x="231" y="110"/>
                  </a:cubicBezTo>
                  <a:close/>
                </a:path>
              </a:pathLst>
            </a:custGeom>
            <a:solidFill>
              <a:srgbClr val="9B2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圆角矩形 10">
              <a:extLst>
                <a:ext uri="{FF2B5EF4-FFF2-40B4-BE49-F238E27FC236}">
                  <a16:creationId xmlns:a16="http://schemas.microsoft.com/office/drawing/2014/main" id="{B07150B5-232B-4477-944A-FC40BDE8D4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6318" y="734031"/>
              <a:ext cx="400177" cy="399031"/>
            </a:xfrm>
            <a:prstGeom prst="roundRect">
              <a:avLst/>
            </a:prstGeom>
            <a:noFill/>
            <a:ln>
              <a:solidFill>
                <a:srgbClr val="9B23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" name="矩形 10">
              <a:extLst>
                <a:ext uri="{FF2B5EF4-FFF2-40B4-BE49-F238E27FC236}">
                  <a16:creationId xmlns:a16="http://schemas.microsoft.com/office/drawing/2014/main" id="{1CB9DA18-AC88-455E-B1EE-C4F6BC312F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819" y="737721"/>
              <a:ext cx="2256931" cy="400110"/>
            </a:xfrm>
            <a:prstGeom prst="rect">
              <a:avLst/>
            </a:prstGeom>
            <a:solidFill>
              <a:srgbClr val="9B2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000" dirty="0">
                  <a:solidFill>
                    <a:srgbClr val="FFFFFF"/>
                  </a:solidFill>
                  <a:latin typeface="Times New Roman" panose="02020603050405020304" pitchFamily="18" charset="0"/>
                  <a:ea typeface="幼圆" panose="02010509060101010101" pitchFamily="49" charset="-122"/>
                  <a:sym typeface="Times New Roman" panose="02020603050405020304" pitchFamily="18" charset="0"/>
                </a:rPr>
                <a:t>3.</a:t>
              </a:r>
              <a:r>
                <a:rPr lang="zh-CN" altLang="en-US" sz="2000" dirty="0">
                  <a:solidFill>
                    <a:srgbClr val="FFFFFF"/>
                  </a:solidFill>
                  <a:latin typeface="Times New Roman" panose="02020603050405020304" pitchFamily="18" charset="0"/>
                  <a:ea typeface="幼圆" panose="02010509060101010101" pitchFamily="49" charset="-122"/>
                  <a:sym typeface="Times New Roman" panose="02020603050405020304" pitchFamily="18" charset="0"/>
                </a:rPr>
                <a:t>网上选课</a:t>
              </a:r>
              <a:r>
                <a:rPr lang="en-US" altLang="zh-CN" sz="2000" dirty="0">
                  <a:solidFill>
                    <a:srgbClr val="FFFFFF"/>
                  </a:solidFill>
                  <a:latin typeface="Times New Roman" panose="02020603050405020304" pitchFamily="18" charset="0"/>
                  <a:ea typeface="幼圆" panose="02010509060101010101" pitchFamily="49" charset="-122"/>
                  <a:sym typeface="Times New Roman" panose="02020603050405020304" pitchFamily="18" charset="0"/>
                </a:rPr>
                <a:t>-</a:t>
              </a:r>
              <a:r>
                <a:rPr lang="zh-CN" altLang="en-US" sz="2000" dirty="0">
                  <a:solidFill>
                    <a:srgbClr val="FFFFFF"/>
                  </a:solidFill>
                  <a:latin typeface="Times New Roman" panose="02020603050405020304" pitchFamily="18" charset="0"/>
                  <a:ea typeface="幼圆" panose="02010509060101010101" pitchFamily="49" charset="-122"/>
                  <a:sym typeface="Times New Roman" panose="02020603050405020304" pitchFamily="18" charset="0"/>
                </a:rPr>
                <a:t>通识公选课选课</a:t>
              </a:r>
            </a:p>
          </p:txBody>
        </p:sp>
      </p:grpSp>
      <p:sp>
        <p:nvSpPr>
          <p:cNvPr id="15" name="矩形 10">
            <a:extLst>
              <a:ext uri="{FF2B5EF4-FFF2-40B4-BE49-F238E27FC236}">
                <a16:creationId xmlns:a16="http://schemas.microsoft.com/office/drawing/2014/main" id="{96446C92-8159-4979-96A4-83413ED28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5000" y="82917"/>
            <a:ext cx="2806700" cy="461665"/>
          </a:xfrm>
          <a:prstGeom prst="rect">
            <a:avLst/>
          </a:prstGeom>
          <a:solidFill>
            <a:srgbClr val="9B23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ea typeface="幼圆" panose="02010509060101010101" pitchFamily="49" charset="-122"/>
                <a:sym typeface="Times New Roman" panose="02020603050405020304" pitchFamily="18" charset="0"/>
              </a:rPr>
              <a:t>四、选课操作方法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F4A68667-3D45-405B-9771-D403F8B3B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19" y="1434013"/>
            <a:ext cx="9106494" cy="3790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3">
            <a:extLst>
              <a:ext uri="{FF2B5EF4-FFF2-40B4-BE49-F238E27FC236}">
                <a16:creationId xmlns:a16="http://schemas.microsoft.com/office/drawing/2014/main" id="{07D2C3C7-C1E6-48C8-96EE-D52C85BA7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073" y="3954293"/>
            <a:ext cx="1872208" cy="864095"/>
          </a:xfrm>
          <a:prstGeom prst="wedgeRoundRectCallout">
            <a:avLst>
              <a:gd name="adj1" fmla="val -37891"/>
              <a:gd name="adj2" fmla="val -129920"/>
              <a:gd name="adj3" fmla="val 16667"/>
            </a:avLst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在要选的课程前打</a:t>
            </a:r>
            <a:r>
              <a:rPr kumimoji="0" lang="zh-CN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宋体" panose="02010600030101010101" pitchFamily="2" charset="-122"/>
              </a:rPr>
              <a:t>“</a:t>
            </a:r>
            <a:r>
              <a:rPr kumimoji="0" lang="zh-CN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√</a:t>
            </a:r>
            <a:r>
              <a:rPr kumimoji="0" lang="zh-CN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宋体" panose="02010600030101010101" pitchFamily="2" charset="-122"/>
              </a:rPr>
              <a:t>”</a:t>
            </a:r>
            <a:endParaRPr kumimoji="0" lang="zh-CN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AutoShape 4">
            <a:extLst>
              <a:ext uri="{FF2B5EF4-FFF2-40B4-BE49-F238E27FC236}">
                <a16:creationId xmlns:a16="http://schemas.microsoft.com/office/drawing/2014/main" id="{2D2692ED-97FB-4891-A042-534FABDD3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5569" y="5610478"/>
            <a:ext cx="2592288" cy="576064"/>
          </a:xfrm>
          <a:prstGeom prst="wedgeRoundRectCallout">
            <a:avLst>
              <a:gd name="adj1" fmla="val 33597"/>
              <a:gd name="adj2" fmla="val -126493"/>
              <a:gd name="adj3" fmla="val 16667"/>
            </a:avLst>
          </a:prstGeom>
          <a:solidFill>
            <a:srgbClr val="CCFFFF"/>
          </a:solidFill>
          <a:ln w="127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选择课程后点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[</a:t>
            </a:r>
            <a:r>
              <a:rPr kumimoji="0" lang="zh-CN" alt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确定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rPr>
              <a:t>]</a:t>
            </a:r>
            <a:endParaRPr kumimoji="0" lang="zh-CN" altLang="zh-CN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AutoShape 5">
            <a:extLst>
              <a:ext uri="{FF2B5EF4-FFF2-40B4-BE49-F238E27FC236}">
                <a16:creationId xmlns:a16="http://schemas.microsoft.com/office/drawing/2014/main" id="{B1071029-484F-4D86-9373-0919675E4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9142" y="5132172"/>
            <a:ext cx="1451502" cy="478306"/>
          </a:xfrm>
          <a:prstGeom prst="wedgeRoundRectCallout">
            <a:avLst>
              <a:gd name="adj1" fmla="val 38647"/>
              <a:gd name="adj2" fmla="val -153521"/>
              <a:gd name="adj3" fmla="val 16667"/>
            </a:avLst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点击</a:t>
            </a:r>
            <a:r>
              <a:rPr kumimoji="0" lang="en-US" altLang="zh-CN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[</a:t>
            </a:r>
            <a:r>
              <a:rPr kumimoji="0" lang="zh-CN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确定</a:t>
            </a:r>
            <a:r>
              <a:rPr kumimoji="0" lang="en-US" altLang="zh-CN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]</a:t>
            </a:r>
            <a:endParaRPr kumimoji="0" lang="zh-CN" altLang="zh-CN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126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7">
            <a:extLst>
              <a:ext uri="{FF2B5EF4-FFF2-40B4-BE49-F238E27FC236}">
                <a16:creationId xmlns:a16="http://schemas.microsoft.com/office/drawing/2014/main" id="{A96294DF-EE12-4D39-88C3-8DECB4281C59}"/>
              </a:ext>
            </a:extLst>
          </p:cNvPr>
          <p:cNvGrpSpPr>
            <a:grpSpLocks/>
          </p:cNvGrpSpPr>
          <p:nvPr/>
        </p:nvGrpSpPr>
        <p:grpSpPr bwMode="auto">
          <a:xfrm>
            <a:off x="202472" y="761081"/>
            <a:ext cx="4005971" cy="403225"/>
            <a:chOff x="256318" y="734031"/>
            <a:chExt cx="2696432" cy="4038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EFA7921-960D-4970-8092-E23B5182A14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37361" y="870677"/>
              <a:ext cx="242961" cy="180000"/>
            </a:xfrm>
            <a:custGeom>
              <a:avLst/>
              <a:gdLst>
                <a:gd name="T0" fmla="*/ 2147483646 w 263"/>
                <a:gd name="T1" fmla="*/ 2147483646 h 194"/>
                <a:gd name="T2" fmla="*/ 2147483646 w 263"/>
                <a:gd name="T3" fmla="*/ 2147483646 h 194"/>
                <a:gd name="T4" fmla="*/ 2147483646 w 263"/>
                <a:gd name="T5" fmla="*/ 2147483646 h 194"/>
                <a:gd name="T6" fmla="*/ 2147483646 w 263"/>
                <a:gd name="T7" fmla="*/ 2147483646 h 194"/>
                <a:gd name="T8" fmla="*/ 2147483646 w 263"/>
                <a:gd name="T9" fmla="*/ 2147483646 h 194"/>
                <a:gd name="T10" fmla="*/ 2147483646 w 263"/>
                <a:gd name="T11" fmla="*/ 2147483646 h 194"/>
                <a:gd name="T12" fmla="*/ 2147483646 w 263"/>
                <a:gd name="T13" fmla="*/ 2147483646 h 194"/>
                <a:gd name="T14" fmla="*/ 2147483646 w 263"/>
                <a:gd name="T15" fmla="*/ 2147483646 h 194"/>
                <a:gd name="T16" fmla="*/ 2147483646 w 263"/>
                <a:gd name="T17" fmla="*/ 2147483646 h 194"/>
                <a:gd name="T18" fmla="*/ 2147483646 w 263"/>
                <a:gd name="T19" fmla="*/ 2147483646 h 194"/>
                <a:gd name="T20" fmla="*/ 2147483646 w 263"/>
                <a:gd name="T21" fmla="*/ 2147483646 h 194"/>
                <a:gd name="T22" fmla="*/ 2147483646 w 263"/>
                <a:gd name="T23" fmla="*/ 2147483646 h 194"/>
                <a:gd name="T24" fmla="*/ 2147483646 w 263"/>
                <a:gd name="T25" fmla="*/ 2147483646 h 194"/>
                <a:gd name="T26" fmla="*/ 2147483646 w 263"/>
                <a:gd name="T27" fmla="*/ 2147483646 h 194"/>
                <a:gd name="T28" fmla="*/ 2147483646 w 263"/>
                <a:gd name="T29" fmla="*/ 2147483646 h 194"/>
                <a:gd name="T30" fmla="*/ 2147483646 w 263"/>
                <a:gd name="T31" fmla="*/ 2147483646 h 194"/>
                <a:gd name="T32" fmla="*/ 2147483646 w 263"/>
                <a:gd name="T33" fmla="*/ 2147483646 h 194"/>
                <a:gd name="T34" fmla="*/ 2147483646 w 263"/>
                <a:gd name="T35" fmla="*/ 2147483646 h 194"/>
                <a:gd name="T36" fmla="*/ 2147483646 w 263"/>
                <a:gd name="T37" fmla="*/ 2147483646 h 194"/>
                <a:gd name="T38" fmla="*/ 2147483646 w 263"/>
                <a:gd name="T39" fmla="*/ 2147483646 h 194"/>
                <a:gd name="T40" fmla="*/ 2147483646 w 263"/>
                <a:gd name="T41" fmla="*/ 2147483646 h 194"/>
                <a:gd name="T42" fmla="*/ 2147483646 w 263"/>
                <a:gd name="T43" fmla="*/ 2147483646 h 194"/>
                <a:gd name="T44" fmla="*/ 2147483646 w 263"/>
                <a:gd name="T45" fmla="*/ 2147483646 h 194"/>
                <a:gd name="T46" fmla="*/ 2147483646 w 263"/>
                <a:gd name="T47" fmla="*/ 2147483646 h 194"/>
                <a:gd name="T48" fmla="*/ 2147483646 w 263"/>
                <a:gd name="T49" fmla="*/ 2147483646 h 194"/>
                <a:gd name="T50" fmla="*/ 2147483646 w 263"/>
                <a:gd name="T51" fmla="*/ 2147483646 h 194"/>
                <a:gd name="T52" fmla="*/ 2147483646 w 263"/>
                <a:gd name="T53" fmla="*/ 2147483646 h 194"/>
                <a:gd name="T54" fmla="*/ 2147483646 w 263"/>
                <a:gd name="T55" fmla="*/ 2147483646 h 194"/>
                <a:gd name="T56" fmla="*/ 2147483646 w 263"/>
                <a:gd name="T57" fmla="*/ 2147483646 h 194"/>
                <a:gd name="T58" fmla="*/ 2147483646 w 263"/>
                <a:gd name="T59" fmla="*/ 2147483646 h 194"/>
                <a:gd name="T60" fmla="*/ 2147483646 w 263"/>
                <a:gd name="T61" fmla="*/ 2147483646 h 194"/>
                <a:gd name="T62" fmla="*/ 2147483646 w 263"/>
                <a:gd name="T63" fmla="*/ 2147483646 h 194"/>
                <a:gd name="T64" fmla="*/ 2147483646 w 263"/>
                <a:gd name="T65" fmla="*/ 2147483646 h 194"/>
                <a:gd name="T66" fmla="*/ 2147483646 w 263"/>
                <a:gd name="T67" fmla="*/ 2147483646 h 194"/>
                <a:gd name="T68" fmla="*/ 2147483646 w 263"/>
                <a:gd name="T69" fmla="*/ 2147483646 h 194"/>
                <a:gd name="T70" fmla="*/ 2147483646 w 263"/>
                <a:gd name="T71" fmla="*/ 2147483646 h 194"/>
                <a:gd name="T72" fmla="*/ 2147483646 w 263"/>
                <a:gd name="T73" fmla="*/ 2147483646 h 194"/>
                <a:gd name="T74" fmla="*/ 2147483646 w 263"/>
                <a:gd name="T75" fmla="*/ 2147483646 h 194"/>
                <a:gd name="T76" fmla="*/ 2147483646 w 263"/>
                <a:gd name="T77" fmla="*/ 2147483646 h 194"/>
                <a:gd name="T78" fmla="*/ 2147483646 w 263"/>
                <a:gd name="T79" fmla="*/ 2147483646 h 194"/>
                <a:gd name="T80" fmla="*/ 2147483646 w 263"/>
                <a:gd name="T81" fmla="*/ 2147483646 h 194"/>
                <a:gd name="T82" fmla="*/ 2147483646 w 263"/>
                <a:gd name="T83" fmla="*/ 2147483646 h 194"/>
                <a:gd name="T84" fmla="*/ 2147483646 w 263"/>
                <a:gd name="T85" fmla="*/ 2147483646 h 194"/>
                <a:gd name="T86" fmla="*/ 2147483646 w 263"/>
                <a:gd name="T87" fmla="*/ 2147483646 h 19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63"/>
                <a:gd name="T133" fmla="*/ 0 h 194"/>
                <a:gd name="T134" fmla="*/ 263 w 263"/>
                <a:gd name="T135" fmla="*/ 194 h 19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63" h="194">
                  <a:moveTo>
                    <a:pt x="238" y="59"/>
                  </a:moveTo>
                  <a:cubicBezTo>
                    <a:pt x="237" y="51"/>
                    <a:pt x="236" y="38"/>
                    <a:pt x="243" y="34"/>
                  </a:cubicBezTo>
                  <a:cubicBezTo>
                    <a:pt x="244" y="34"/>
                    <a:pt x="244" y="34"/>
                    <a:pt x="244" y="33"/>
                  </a:cubicBezTo>
                  <a:cubicBezTo>
                    <a:pt x="249" y="32"/>
                    <a:pt x="253" y="29"/>
                    <a:pt x="250" y="26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13" y="21"/>
                    <a:pt x="15" y="46"/>
                  </a:cubicBezTo>
                  <a:cubicBezTo>
                    <a:pt x="15" y="59"/>
                    <a:pt x="20" y="65"/>
                    <a:pt x="23" y="69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9" y="76"/>
                    <a:pt x="13" y="78"/>
                    <a:pt x="19" y="80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26" y="85"/>
                    <a:pt x="26" y="98"/>
                    <a:pt x="25" y="105"/>
                  </a:cubicBezTo>
                  <a:cubicBezTo>
                    <a:pt x="0" y="112"/>
                    <a:pt x="9" y="115"/>
                    <a:pt x="9" y="115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0" y="119"/>
                    <a:pt x="6" y="126"/>
                    <a:pt x="7" y="139"/>
                  </a:cubicBezTo>
                  <a:cubicBezTo>
                    <a:pt x="9" y="163"/>
                    <a:pt x="21" y="165"/>
                    <a:pt x="21" y="165"/>
                  </a:cubicBezTo>
                  <a:cubicBezTo>
                    <a:pt x="111" y="194"/>
                    <a:pt x="111" y="194"/>
                    <a:pt x="111" y="194"/>
                  </a:cubicBezTo>
                  <a:cubicBezTo>
                    <a:pt x="246" y="161"/>
                    <a:pt x="246" y="161"/>
                    <a:pt x="246" y="161"/>
                  </a:cubicBezTo>
                  <a:cubicBezTo>
                    <a:pt x="246" y="161"/>
                    <a:pt x="255" y="159"/>
                    <a:pt x="230" y="152"/>
                  </a:cubicBezTo>
                  <a:cubicBezTo>
                    <a:pt x="229" y="144"/>
                    <a:pt x="229" y="131"/>
                    <a:pt x="236" y="127"/>
                  </a:cubicBezTo>
                  <a:cubicBezTo>
                    <a:pt x="236" y="127"/>
                    <a:pt x="236" y="127"/>
                    <a:pt x="236" y="126"/>
                  </a:cubicBezTo>
                  <a:cubicBezTo>
                    <a:pt x="242" y="125"/>
                    <a:pt x="246" y="122"/>
                    <a:pt x="243" y="119"/>
                  </a:cubicBezTo>
                  <a:cubicBezTo>
                    <a:pt x="237" y="117"/>
                    <a:pt x="237" y="117"/>
                    <a:pt x="237" y="117"/>
                  </a:cubicBezTo>
                  <a:cubicBezTo>
                    <a:pt x="241" y="114"/>
                    <a:pt x="247" y="108"/>
                    <a:pt x="248" y="92"/>
                  </a:cubicBezTo>
                  <a:cubicBezTo>
                    <a:pt x="248" y="81"/>
                    <a:pt x="245" y="75"/>
                    <a:pt x="242" y="71"/>
                  </a:cubicBezTo>
                  <a:cubicBezTo>
                    <a:pt x="254" y="68"/>
                    <a:pt x="254" y="68"/>
                    <a:pt x="254" y="68"/>
                  </a:cubicBezTo>
                  <a:cubicBezTo>
                    <a:pt x="254" y="68"/>
                    <a:pt x="263" y="66"/>
                    <a:pt x="238" y="59"/>
                  </a:cubicBezTo>
                  <a:close/>
                  <a:moveTo>
                    <a:pt x="124" y="58"/>
                  </a:moveTo>
                  <a:cubicBezTo>
                    <a:pt x="147" y="54"/>
                    <a:pt x="147" y="54"/>
                    <a:pt x="147" y="54"/>
                  </a:cubicBezTo>
                  <a:cubicBezTo>
                    <a:pt x="224" y="38"/>
                    <a:pt x="224" y="38"/>
                    <a:pt x="224" y="38"/>
                  </a:cubicBezTo>
                  <a:cubicBezTo>
                    <a:pt x="235" y="36"/>
                    <a:pt x="235" y="36"/>
                    <a:pt x="235" y="36"/>
                  </a:cubicBezTo>
                  <a:cubicBezTo>
                    <a:pt x="232" y="42"/>
                    <a:pt x="232" y="51"/>
                    <a:pt x="233" y="57"/>
                  </a:cubicBezTo>
                  <a:cubicBezTo>
                    <a:pt x="233" y="59"/>
                    <a:pt x="233" y="60"/>
                    <a:pt x="233" y="61"/>
                  </a:cubicBezTo>
                  <a:cubicBezTo>
                    <a:pt x="220" y="64"/>
                    <a:pt x="220" y="64"/>
                    <a:pt x="220" y="64"/>
                  </a:cubicBezTo>
                  <a:cubicBezTo>
                    <a:pt x="123" y="88"/>
                    <a:pt x="123" y="88"/>
                    <a:pt x="123" y="88"/>
                  </a:cubicBezTo>
                  <a:lnTo>
                    <a:pt x="124" y="58"/>
                  </a:lnTo>
                  <a:close/>
                  <a:moveTo>
                    <a:pt x="27" y="82"/>
                  </a:moveTo>
                  <a:cubicBezTo>
                    <a:pt x="38" y="84"/>
                    <a:pt x="38" y="84"/>
                    <a:pt x="38" y="84"/>
                  </a:cubicBezTo>
                  <a:cubicBezTo>
                    <a:pt x="112" y="100"/>
                    <a:pt x="112" y="100"/>
                    <a:pt x="112" y="100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38" y="105"/>
                    <a:pt x="138" y="105"/>
                    <a:pt x="138" y="105"/>
                  </a:cubicBezTo>
                  <a:cubicBezTo>
                    <a:pt x="139" y="134"/>
                    <a:pt x="139" y="134"/>
                    <a:pt x="139" y="134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29" y="107"/>
                    <a:pt x="29" y="107"/>
                    <a:pt x="29" y="107"/>
                  </a:cubicBezTo>
                  <a:cubicBezTo>
                    <a:pt x="29" y="106"/>
                    <a:pt x="30" y="105"/>
                    <a:pt x="30" y="104"/>
                  </a:cubicBezTo>
                  <a:cubicBezTo>
                    <a:pt x="30" y="98"/>
                    <a:pt x="30" y="89"/>
                    <a:pt x="27" y="82"/>
                  </a:cubicBezTo>
                  <a:close/>
                  <a:moveTo>
                    <a:pt x="22" y="45"/>
                  </a:moveTo>
                  <a:cubicBezTo>
                    <a:pt x="22" y="38"/>
                    <a:pt x="23" y="33"/>
                    <a:pt x="26" y="31"/>
                  </a:cubicBezTo>
                  <a:cubicBezTo>
                    <a:pt x="27" y="30"/>
                    <a:pt x="29" y="29"/>
                    <a:pt x="30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19" y="88"/>
                    <a:pt x="119" y="88"/>
                    <a:pt x="119" y="88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4"/>
                    <a:pt x="31" y="64"/>
                    <a:pt x="31" y="63"/>
                  </a:cubicBezTo>
                  <a:cubicBezTo>
                    <a:pt x="31" y="63"/>
                    <a:pt x="23" y="63"/>
                    <a:pt x="22" y="45"/>
                  </a:cubicBezTo>
                  <a:close/>
                  <a:moveTo>
                    <a:pt x="111" y="181"/>
                  </a:moveTo>
                  <a:cubicBezTo>
                    <a:pt x="24" y="157"/>
                    <a:pt x="24" y="157"/>
                    <a:pt x="24" y="157"/>
                  </a:cubicBezTo>
                  <a:cubicBezTo>
                    <a:pt x="24" y="157"/>
                    <a:pt x="24" y="157"/>
                    <a:pt x="24" y="156"/>
                  </a:cubicBezTo>
                  <a:cubicBezTo>
                    <a:pt x="23" y="156"/>
                    <a:pt x="15" y="156"/>
                    <a:pt x="15" y="138"/>
                  </a:cubicBezTo>
                  <a:cubicBezTo>
                    <a:pt x="15" y="131"/>
                    <a:pt x="16" y="126"/>
                    <a:pt x="18" y="124"/>
                  </a:cubicBezTo>
                  <a:cubicBezTo>
                    <a:pt x="20" y="123"/>
                    <a:pt x="21" y="122"/>
                    <a:pt x="23" y="122"/>
                  </a:cubicBezTo>
                  <a:cubicBezTo>
                    <a:pt x="23" y="122"/>
                    <a:pt x="24" y="122"/>
                    <a:pt x="24" y="122"/>
                  </a:cubicBezTo>
                  <a:cubicBezTo>
                    <a:pt x="24" y="122"/>
                    <a:pt x="24" y="122"/>
                    <a:pt x="24" y="122"/>
                  </a:cubicBezTo>
                  <a:cubicBezTo>
                    <a:pt x="112" y="151"/>
                    <a:pt x="112" y="151"/>
                    <a:pt x="112" y="151"/>
                  </a:cubicBezTo>
                  <a:lnTo>
                    <a:pt x="111" y="181"/>
                  </a:lnTo>
                  <a:close/>
                  <a:moveTo>
                    <a:pt x="225" y="150"/>
                  </a:moveTo>
                  <a:cubicBezTo>
                    <a:pt x="225" y="152"/>
                    <a:pt x="225" y="153"/>
                    <a:pt x="225" y="154"/>
                  </a:cubicBezTo>
                  <a:cubicBezTo>
                    <a:pt x="116" y="181"/>
                    <a:pt x="116" y="181"/>
                    <a:pt x="116" y="181"/>
                  </a:cubicBezTo>
                  <a:cubicBezTo>
                    <a:pt x="117" y="151"/>
                    <a:pt x="117" y="151"/>
                    <a:pt x="117" y="151"/>
                  </a:cubicBezTo>
                  <a:cubicBezTo>
                    <a:pt x="140" y="147"/>
                    <a:pt x="140" y="147"/>
                    <a:pt x="140" y="147"/>
                  </a:cubicBezTo>
                  <a:cubicBezTo>
                    <a:pt x="144" y="147"/>
                    <a:pt x="144" y="147"/>
                    <a:pt x="144" y="147"/>
                  </a:cubicBezTo>
                  <a:cubicBezTo>
                    <a:pt x="157" y="143"/>
                    <a:pt x="157" y="143"/>
                    <a:pt x="157" y="143"/>
                  </a:cubicBezTo>
                  <a:cubicBezTo>
                    <a:pt x="216" y="131"/>
                    <a:pt x="216" y="131"/>
                    <a:pt x="216" y="131"/>
                  </a:cubicBezTo>
                  <a:cubicBezTo>
                    <a:pt x="228" y="129"/>
                    <a:pt x="228" y="129"/>
                    <a:pt x="228" y="129"/>
                  </a:cubicBezTo>
                  <a:cubicBezTo>
                    <a:pt x="224" y="135"/>
                    <a:pt x="224" y="144"/>
                    <a:pt x="225" y="150"/>
                  </a:cubicBezTo>
                  <a:close/>
                  <a:moveTo>
                    <a:pt x="231" y="110"/>
                  </a:moveTo>
                  <a:cubicBezTo>
                    <a:pt x="231" y="110"/>
                    <a:pt x="231" y="110"/>
                    <a:pt x="230" y="110"/>
                  </a:cubicBezTo>
                  <a:cubicBezTo>
                    <a:pt x="222" y="112"/>
                    <a:pt x="222" y="112"/>
                    <a:pt x="222" y="112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3" y="105"/>
                    <a:pt x="143" y="105"/>
                    <a:pt x="143" y="105"/>
                  </a:cubicBezTo>
                  <a:cubicBezTo>
                    <a:pt x="168" y="96"/>
                    <a:pt x="168" y="96"/>
                    <a:pt x="168" y="96"/>
                  </a:cubicBezTo>
                  <a:cubicBezTo>
                    <a:pt x="231" y="76"/>
                    <a:pt x="231" y="76"/>
                    <a:pt x="231" y="76"/>
                  </a:cubicBezTo>
                  <a:cubicBezTo>
                    <a:pt x="231" y="76"/>
                    <a:pt x="234" y="75"/>
                    <a:pt x="237" y="78"/>
                  </a:cubicBezTo>
                  <a:cubicBezTo>
                    <a:pt x="239" y="80"/>
                    <a:pt x="240" y="85"/>
                    <a:pt x="240" y="91"/>
                  </a:cubicBezTo>
                  <a:cubicBezTo>
                    <a:pt x="239" y="109"/>
                    <a:pt x="231" y="110"/>
                    <a:pt x="231" y="110"/>
                  </a:cubicBezTo>
                  <a:close/>
                </a:path>
              </a:pathLst>
            </a:custGeom>
            <a:solidFill>
              <a:srgbClr val="9B2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圆角矩形 10">
              <a:extLst>
                <a:ext uri="{FF2B5EF4-FFF2-40B4-BE49-F238E27FC236}">
                  <a16:creationId xmlns:a16="http://schemas.microsoft.com/office/drawing/2014/main" id="{B07150B5-232B-4477-944A-FC40BDE8D4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6318" y="734031"/>
              <a:ext cx="400177" cy="399031"/>
            </a:xfrm>
            <a:prstGeom prst="roundRect">
              <a:avLst/>
            </a:prstGeom>
            <a:noFill/>
            <a:ln>
              <a:solidFill>
                <a:srgbClr val="9B23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" name="矩形 10">
              <a:extLst>
                <a:ext uri="{FF2B5EF4-FFF2-40B4-BE49-F238E27FC236}">
                  <a16:creationId xmlns:a16="http://schemas.microsoft.com/office/drawing/2014/main" id="{1CB9DA18-AC88-455E-B1EE-C4F6BC312F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819" y="737721"/>
              <a:ext cx="2256931" cy="400110"/>
            </a:xfrm>
            <a:prstGeom prst="rect">
              <a:avLst/>
            </a:prstGeom>
            <a:solidFill>
              <a:srgbClr val="9B2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000" dirty="0">
                  <a:solidFill>
                    <a:srgbClr val="FFFFFF"/>
                  </a:solidFill>
                  <a:latin typeface="Times New Roman" panose="02020603050405020304" pitchFamily="18" charset="0"/>
                  <a:ea typeface="幼圆" panose="02010509060101010101" pitchFamily="49" charset="-122"/>
                  <a:sym typeface="Times New Roman" panose="02020603050405020304" pitchFamily="18" charset="0"/>
                </a:rPr>
                <a:t>3.</a:t>
              </a:r>
              <a:r>
                <a:rPr lang="zh-CN" altLang="en-US" sz="2000" dirty="0">
                  <a:solidFill>
                    <a:srgbClr val="FFFFFF"/>
                  </a:solidFill>
                  <a:latin typeface="Times New Roman" panose="02020603050405020304" pitchFamily="18" charset="0"/>
                  <a:ea typeface="幼圆" panose="02010509060101010101" pitchFamily="49" charset="-122"/>
                  <a:sym typeface="Times New Roman" panose="02020603050405020304" pitchFamily="18" charset="0"/>
                </a:rPr>
                <a:t>网上选课</a:t>
              </a:r>
              <a:r>
                <a:rPr lang="en-US" altLang="zh-CN" sz="2000" dirty="0">
                  <a:solidFill>
                    <a:srgbClr val="FFFFFF"/>
                  </a:solidFill>
                  <a:latin typeface="Times New Roman" panose="02020603050405020304" pitchFamily="18" charset="0"/>
                  <a:ea typeface="幼圆" panose="02010509060101010101" pitchFamily="49" charset="-122"/>
                  <a:sym typeface="Times New Roman" panose="02020603050405020304" pitchFamily="18" charset="0"/>
                </a:rPr>
                <a:t>-</a:t>
              </a:r>
              <a:r>
                <a:rPr lang="zh-CN" altLang="en-US" sz="2000" dirty="0">
                  <a:solidFill>
                    <a:srgbClr val="FFFFFF"/>
                  </a:solidFill>
                  <a:latin typeface="Times New Roman" panose="02020603050405020304" pitchFamily="18" charset="0"/>
                  <a:ea typeface="幼圆" panose="02010509060101010101" pitchFamily="49" charset="-122"/>
                  <a:sym typeface="Times New Roman" panose="02020603050405020304" pitchFamily="18" charset="0"/>
                </a:rPr>
                <a:t>退课</a:t>
              </a:r>
            </a:p>
          </p:txBody>
        </p:sp>
      </p:grpSp>
      <p:sp>
        <p:nvSpPr>
          <p:cNvPr id="15" name="矩形 10">
            <a:extLst>
              <a:ext uri="{FF2B5EF4-FFF2-40B4-BE49-F238E27FC236}">
                <a16:creationId xmlns:a16="http://schemas.microsoft.com/office/drawing/2014/main" id="{96446C92-8159-4979-96A4-83413ED28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5000" y="82917"/>
            <a:ext cx="2806700" cy="461665"/>
          </a:xfrm>
          <a:prstGeom prst="rect">
            <a:avLst/>
          </a:prstGeom>
          <a:solidFill>
            <a:srgbClr val="9B23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ea typeface="幼圆" panose="02010509060101010101" pitchFamily="49" charset="-122"/>
                <a:sym typeface="Times New Roman" panose="02020603050405020304" pitchFamily="18" charset="0"/>
              </a:rPr>
              <a:t>四、选课操作方法</a:t>
            </a:r>
          </a:p>
        </p:txBody>
      </p:sp>
      <p:pic>
        <p:nvPicPr>
          <p:cNvPr id="11" name="Picture 2" descr="13">
            <a:extLst>
              <a:ext uri="{FF2B5EF4-FFF2-40B4-BE49-F238E27FC236}">
                <a16:creationId xmlns:a16="http://schemas.microsoft.com/office/drawing/2014/main" id="{EED480AA-F99D-46F7-A0C0-3BE6DB60E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928" y="1333268"/>
            <a:ext cx="8616342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FBA05EDD-E45E-4575-9717-781694CC9938}"/>
              </a:ext>
            </a:extLst>
          </p:cNvPr>
          <p:cNvSpPr/>
          <p:nvPr/>
        </p:nvSpPr>
        <p:spPr bwMode="auto">
          <a:xfrm>
            <a:off x="1237928" y="2413388"/>
            <a:ext cx="633794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2800" b="1" i="0" u="none" strike="noStrike" cap="none" normalizeH="0" baseline="0">
              <a:ln>
                <a:solidFill>
                  <a:schemeClr val="tx1"/>
                </a:solidFill>
              </a:ln>
              <a:noFill/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4E14FE3D-4710-46BC-9B87-D5945B7D5C3A}"/>
              </a:ext>
            </a:extLst>
          </p:cNvPr>
          <p:cNvSpPr/>
          <p:nvPr/>
        </p:nvSpPr>
        <p:spPr bwMode="auto">
          <a:xfrm>
            <a:off x="2678088" y="2413388"/>
            <a:ext cx="633794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2800" b="1" i="0" u="none" strike="noStrike" cap="none" normalizeH="0" baseline="0">
              <a:ln>
                <a:solidFill>
                  <a:schemeClr val="tx1"/>
                </a:solidFill>
              </a:ln>
              <a:noFill/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" name="AutoShape 5">
            <a:extLst>
              <a:ext uri="{FF2B5EF4-FFF2-40B4-BE49-F238E27FC236}">
                <a16:creationId xmlns:a16="http://schemas.microsoft.com/office/drawing/2014/main" id="{BFA36DD2-1813-4EBE-9B2B-5B50A7EDB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4312" y="4501620"/>
            <a:ext cx="1451502" cy="478306"/>
          </a:xfrm>
          <a:prstGeom prst="wedgeRoundRectCallout">
            <a:avLst>
              <a:gd name="adj1" fmla="val 38647"/>
              <a:gd name="adj2" fmla="val -153521"/>
              <a:gd name="adj3" fmla="val 16667"/>
            </a:avLst>
          </a:prstGeom>
          <a:solidFill>
            <a:srgbClr val="CC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点击</a:t>
            </a:r>
            <a:r>
              <a:rPr kumimoji="0" lang="en-US" altLang="zh-CN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[</a:t>
            </a:r>
            <a:r>
              <a:rPr kumimoji="0" lang="zh-CN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确定</a:t>
            </a:r>
            <a:r>
              <a:rPr kumimoji="0" lang="en-US" altLang="zh-CN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]</a:t>
            </a:r>
            <a:endParaRPr kumimoji="0" lang="zh-CN" altLang="zh-CN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057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7">
            <a:extLst>
              <a:ext uri="{FF2B5EF4-FFF2-40B4-BE49-F238E27FC236}">
                <a16:creationId xmlns:a16="http://schemas.microsoft.com/office/drawing/2014/main" id="{A96294DF-EE12-4D39-88C3-8DECB4281C59}"/>
              </a:ext>
            </a:extLst>
          </p:cNvPr>
          <p:cNvGrpSpPr>
            <a:grpSpLocks/>
          </p:cNvGrpSpPr>
          <p:nvPr/>
        </p:nvGrpSpPr>
        <p:grpSpPr bwMode="auto">
          <a:xfrm>
            <a:off x="202472" y="761081"/>
            <a:ext cx="4005971" cy="403225"/>
            <a:chOff x="256318" y="734031"/>
            <a:chExt cx="2696432" cy="4038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EFA7921-960D-4970-8092-E23B5182A14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37361" y="870677"/>
              <a:ext cx="242961" cy="180000"/>
            </a:xfrm>
            <a:custGeom>
              <a:avLst/>
              <a:gdLst>
                <a:gd name="T0" fmla="*/ 2147483646 w 263"/>
                <a:gd name="T1" fmla="*/ 2147483646 h 194"/>
                <a:gd name="T2" fmla="*/ 2147483646 w 263"/>
                <a:gd name="T3" fmla="*/ 2147483646 h 194"/>
                <a:gd name="T4" fmla="*/ 2147483646 w 263"/>
                <a:gd name="T5" fmla="*/ 2147483646 h 194"/>
                <a:gd name="T6" fmla="*/ 2147483646 w 263"/>
                <a:gd name="T7" fmla="*/ 2147483646 h 194"/>
                <a:gd name="T8" fmla="*/ 2147483646 w 263"/>
                <a:gd name="T9" fmla="*/ 2147483646 h 194"/>
                <a:gd name="T10" fmla="*/ 2147483646 w 263"/>
                <a:gd name="T11" fmla="*/ 2147483646 h 194"/>
                <a:gd name="T12" fmla="*/ 2147483646 w 263"/>
                <a:gd name="T13" fmla="*/ 2147483646 h 194"/>
                <a:gd name="T14" fmla="*/ 2147483646 w 263"/>
                <a:gd name="T15" fmla="*/ 2147483646 h 194"/>
                <a:gd name="T16" fmla="*/ 2147483646 w 263"/>
                <a:gd name="T17" fmla="*/ 2147483646 h 194"/>
                <a:gd name="T18" fmla="*/ 2147483646 w 263"/>
                <a:gd name="T19" fmla="*/ 2147483646 h 194"/>
                <a:gd name="T20" fmla="*/ 2147483646 w 263"/>
                <a:gd name="T21" fmla="*/ 2147483646 h 194"/>
                <a:gd name="T22" fmla="*/ 2147483646 w 263"/>
                <a:gd name="T23" fmla="*/ 2147483646 h 194"/>
                <a:gd name="T24" fmla="*/ 2147483646 w 263"/>
                <a:gd name="T25" fmla="*/ 2147483646 h 194"/>
                <a:gd name="T26" fmla="*/ 2147483646 w 263"/>
                <a:gd name="T27" fmla="*/ 2147483646 h 194"/>
                <a:gd name="T28" fmla="*/ 2147483646 w 263"/>
                <a:gd name="T29" fmla="*/ 2147483646 h 194"/>
                <a:gd name="T30" fmla="*/ 2147483646 w 263"/>
                <a:gd name="T31" fmla="*/ 2147483646 h 194"/>
                <a:gd name="T32" fmla="*/ 2147483646 w 263"/>
                <a:gd name="T33" fmla="*/ 2147483646 h 194"/>
                <a:gd name="T34" fmla="*/ 2147483646 w 263"/>
                <a:gd name="T35" fmla="*/ 2147483646 h 194"/>
                <a:gd name="T36" fmla="*/ 2147483646 w 263"/>
                <a:gd name="T37" fmla="*/ 2147483646 h 194"/>
                <a:gd name="T38" fmla="*/ 2147483646 w 263"/>
                <a:gd name="T39" fmla="*/ 2147483646 h 194"/>
                <a:gd name="T40" fmla="*/ 2147483646 w 263"/>
                <a:gd name="T41" fmla="*/ 2147483646 h 194"/>
                <a:gd name="T42" fmla="*/ 2147483646 w 263"/>
                <a:gd name="T43" fmla="*/ 2147483646 h 194"/>
                <a:gd name="T44" fmla="*/ 2147483646 w 263"/>
                <a:gd name="T45" fmla="*/ 2147483646 h 194"/>
                <a:gd name="T46" fmla="*/ 2147483646 w 263"/>
                <a:gd name="T47" fmla="*/ 2147483646 h 194"/>
                <a:gd name="T48" fmla="*/ 2147483646 w 263"/>
                <a:gd name="T49" fmla="*/ 2147483646 h 194"/>
                <a:gd name="T50" fmla="*/ 2147483646 w 263"/>
                <a:gd name="T51" fmla="*/ 2147483646 h 194"/>
                <a:gd name="T52" fmla="*/ 2147483646 w 263"/>
                <a:gd name="T53" fmla="*/ 2147483646 h 194"/>
                <a:gd name="T54" fmla="*/ 2147483646 w 263"/>
                <a:gd name="T55" fmla="*/ 2147483646 h 194"/>
                <a:gd name="T56" fmla="*/ 2147483646 w 263"/>
                <a:gd name="T57" fmla="*/ 2147483646 h 194"/>
                <a:gd name="T58" fmla="*/ 2147483646 w 263"/>
                <a:gd name="T59" fmla="*/ 2147483646 h 194"/>
                <a:gd name="T60" fmla="*/ 2147483646 w 263"/>
                <a:gd name="T61" fmla="*/ 2147483646 h 194"/>
                <a:gd name="T62" fmla="*/ 2147483646 w 263"/>
                <a:gd name="T63" fmla="*/ 2147483646 h 194"/>
                <a:gd name="T64" fmla="*/ 2147483646 w 263"/>
                <a:gd name="T65" fmla="*/ 2147483646 h 194"/>
                <a:gd name="T66" fmla="*/ 2147483646 w 263"/>
                <a:gd name="T67" fmla="*/ 2147483646 h 194"/>
                <a:gd name="T68" fmla="*/ 2147483646 w 263"/>
                <a:gd name="T69" fmla="*/ 2147483646 h 194"/>
                <a:gd name="T70" fmla="*/ 2147483646 w 263"/>
                <a:gd name="T71" fmla="*/ 2147483646 h 194"/>
                <a:gd name="T72" fmla="*/ 2147483646 w 263"/>
                <a:gd name="T73" fmla="*/ 2147483646 h 194"/>
                <a:gd name="T74" fmla="*/ 2147483646 w 263"/>
                <a:gd name="T75" fmla="*/ 2147483646 h 194"/>
                <a:gd name="T76" fmla="*/ 2147483646 w 263"/>
                <a:gd name="T77" fmla="*/ 2147483646 h 194"/>
                <a:gd name="T78" fmla="*/ 2147483646 w 263"/>
                <a:gd name="T79" fmla="*/ 2147483646 h 194"/>
                <a:gd name="T80" fmla="*/ 2147483646 w 263"/>
                <a:gd name="T81" fmla="*/ 2147483646 h 194"/>
                <a:gd name="T82" fmla="*/ 2147483646 w 263"/>
                <a:gd name="T83" fmla="*/ 2147483646 h 194"/>
                <a:gd name="T84" fmla="*/ 2147483646 w 263"/>
                <a:gd name="T85" fmla="*/ 2147483646 h 194"/>
                <a:gd name="T86" fmla="*/ 2147483646 w 263"/>
                <a:gd name="T87" fmla="*/ 2147483646 h 19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63"/>
                <a:gd name="T133" fmla="*/ 0 h 194"/>
                <a:gd name="T134" fmla="*/ 263 w 263"/>
                <a:gd name="T135" fmla="*/ 194 h 19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63" h="194">
                  <a:moveTo>
                    <a:pt x="238" y="59"/>
                  </a:moveTo>
                  <a:cubicBezTo>
                    <a:pt x="237" y="51"/>
                    <a:pt x="236" y="38"/>
                    <a:pt x="243" y="34"/>
                  </a:cubicBezTo>
                  <a:cubicBezTo>
                    <a:pt x="244" y="34"/>
                    <a:pt x="244" y="34"/>
                    <a:pt x="244" y="33"/>
                  </a:cubicBezTo>
                  <a:cubicBezTo>
                    <a:pt x="249" y="32"/>
                    <a:pt x="253" y="29"/>
                    <a:pt x="250" y="26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13" y="21"/>
                    <a:pt x="15" y="46"/>
                  </a:cubicBezTo>
                  <a:cubicBezTo>
                    <a:pt x="15" y="59"/>
                    <a:pt x="20" y="65"/>
                    <a:pt x="23" y="69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9" y="76"/>
                    <a:pt x="13" y="78"/>
                    <a:pt x="19" y="80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26" y="85"/>
                    <a:pt x="26" y="98"/>
                    <a:pt x="25" y="105"/>
                  </a:cubicBezTo>
                  <a:cubicBezTo>
                    <a:pt x="0" y="112"/>
                    <a:pt x="9" y="115"/>
                    <a:pt x="9" y="115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0" y="119"/>
                    <a:pt x="6" y="126"/>
                    <a:pt x="7" y="139"/>
                  </a:cubicBezTo>
                  <a:cubicBezTo>
                    <a:pt x="9" y="163"/>
                    <a:pt x="21" y="165"/>
                    <a:pt x="21" y="165"/>
                  </a:cubicBezTo>
                  <a:cubicBezTo>
                    <a:pt x="111" y="194"/>
                    <a:pt x="111" y="194"/>
                    <a:pt x="111" y="194"/>
                  </a:cubicBezTo>
                  <a:cubicBezTo>
                    <a:pt x="246" y="161"/>
                    <a:pt x="246" y="161"/>
                    <a:pt x="246" y="161"/>
                  </a:cubicBezTo>
                  <a:cubicBezTo>
                    <a:pt x="246" y="161"/>
                    <a:pt x="255" y="159"/>
                    <a:pt x="230" y="152"/>
                  </a:cubicBezTo>
                  <a:cubicBezTo>
                    <a:pt x="229" y="144"/>
                    <a:pt x="229" y="131"/>
                    <a:pt x="236" y="127"/>
                  </a:cubicBezTo>
                  <a:cubicBezTo>
                    <a:pt x="236" y="127"/>
                    <a:pt x="236" y="127"/>
                    <a:pt x="236" y="126"/>
                  </a:cubicBezTo>
                  <a:cubicBezTo>
                    <a:pt x="242" y="125"/>
                    <a:pt x="246" y="122"/>
                    <a:pt x="243" y="119"/>
                  </a:cubicBezTo>
                  <a:cubicBezTo>
                    <a:pt x="237" y="117"/>
                    <a:pt x="237" y="117"/>
                    <a:pt x="237" y="117"/>
                  </a:cubicBezTo>
                  <a:cubicBezTo>
                    <a:pt x="241" y="114"/>
                    <a:pt x="247" y="108"/>
                    <a:pt x="248" y="92"/>
                  </a:cubicBezTo>
                  <a:cubicBezTo>
                    <a:pt x="248" y="81"/>
                    <a:pt x="245" y="75"/>
                    <a:pt x="242" y="71"/>
                  </a:cubicBezTo>
                  <a:cubicBezTo>
                    <a:pt x="254" y="68"/>
                    <a:pt x="254" y="68"/>
                    <a:pt x="254" y="68"/>
                  </a:cubicBezTo>
                  <a:cubicBezTo>
                    <a:pt x="254" y="68"/>
                    <a:pt x="263" y="66"/>
                    <a:pt x="238" y="59"/>
                  </a:cubicBezTo>
                  <a:close/>
                  <a:moveTo>
                    <a:pt x="124" y="58"/>
                  </a:moveTo>
                  <a:cubicBezTo>
                    <a:pt x="147" y="54"/>
                    <a:pt x="147" y="54"/>
                    <a:pt x="147" y="54"/>
                  </a:cubicBezTo>
                  <a:cubicBezTo>
                    <a:pt x="224" y="38"/>
                    <a:pt x="224" y="38"/>
                    <a:pt x="224" y="38"/>
                  </a:cubicBezTo>
                  <a:cubicBezTo>
                    <a:pt x="235" y="36"/>
                    <a:pt x="235" y="36"/>
                    <a:pt x="235" y="36"/>
                  </a:cubicBezTo>
                  <a:cubicBezTo>
                    <a:pt x="232" y="42"/>
                    <a:pt x="232" y="51"/>
                    <a:pt x="233" y="57"/>
                  </a:cubicBezTo>
                  <a:cubicBezTo>
                    <a:pt x="233" y="59"/>
                    <a:pt x="233" y="60"/>
                    <a:pt x="233" y="61"/>
                  </a:cubicBezTo>
                  <a:cubicBezTo>
                    <a:pt x="220" y="64"/>
                    <a:pt x="220" y="64"/>
                    <a:pt x="220" y="64"/>
                  </a:cubicBezTo>
                  <a:cubicBezTo>
                    <a:pt x="123" y="88"/>
                    <a:pt x="123" y="88"/>
                    <a:pt x="123" y="88"/>
                  </a:cubicBezTo>
                  <a:lnTo>
                    <a:pt x="124" y="58"/>
                  </a:lnTo>
                  <a:close/>
                  <a:moveTo>
                    <a:pt x="27" y="82"/>
                  </a:moveTo>
                  <a:cubicBezTo>
                    <a:pt x="38" y="84"/>
                    <a:pt x="38" y="84"/>
                    <a:pt x="38" y="84"/>
                  </a:cubicBezTo>
                  <a:cubicBezTo>
                    <a:pt x="112" y="100"/>
                    <a:pt x="112" y="100"/>
                    <a:pt x="112" y="100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38" y="105"/>
                    <a:pt x="138" y="105"/>
                    <a:pt x="138" y="105"/>
                  </a:cubicBezTo>
                  <a:cubicBezTo>
                    <a:pt x="139" y="134"/>
                    <a:pt x="139" y="134"/>
                    <a:pt x="139" y="134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29" y="107"/>
                    <a:pt x="29" y="107"/>
                    <a:pt x="29" y="107"/>
                  </a:cubicBezTo>
                  <a:cubicBezTo>
                    <a:pt x="29" y="106"/>
                    <a:pt x="30" y="105"/>
                    <a:pt x="30" y="104"/>
                  </a:cubicBezTo>
                  <a:cubicBezTo>
                    <a:pt x="30" y="98"/>
                    <a:pt x="30" y="89"/>
                    <a:pt x="27" y="82"/>
                  </a:cubicBezTo>
                  <a:close/>
                  <a:moveTo>
                    <a:pt x="22" y="45"/>
                  </a:moveTo>
                  <a:cubicBezTo>
                    <a:pt x="22" y="38"/>
                    <a:pt x="23" y="33"/>
                    <a:pt x="26" y="31"/>
                  </a:cubicBezTo>
                  <a:cubicBezTo>
                    <a:pt x="27" y="30"/>
                    <a:pt x="29" y="29"/>
                    <a:pt x="30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19" y="88"/>
                    <a:pt x="119" y="88"/>
                    <a:pt x="119" y="88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4"/>
                    <a:pt x="31" y="64"/>
                    <a:pt x="31" y="63"/>
                  </a:cubicBezTo>
                  <a:cubicBezTo>
                    <a:pt x="31" y="63"/>
                    <a:pt x="23" y="63"/>
                    <a:pt x="22" y="45"/>
                  </a:cubicBezTo>
                  <a:close/>
                  <a:moveTo>
                    <a:pt x="111" y="181"/>
                  </a:moveTo>
                  <a:cubicBezTo>
                    <a:pt x="24" y="157"/>
                    <a:pt x="24" y="157"/>
                    <a:pt x="24" y="157"/>
                  </a:cubicBezTo>
                  <a:cubicBezTo>
                    <a:pt x="24" y="157"/>
                    <a:pt x="24" y="157"/>
                    <a:pt x="24" y="156"/>
                  </a:cubicBezTo>
                  <a:cubicBezTo>
                    <a:pt x="23" y="156"/>
                    <a:pt x="15" y="156"/>
                    <a:pt x="15" y="138"/>
                  </a:cubicBezTo>
                  <a:cubicBezTo>
                    <a:pt x="15" y="131"/>
                    <a:pt x="16" y="126"/>
                    <a:pt x="18" y="124"/>
                  </a:cubicBezTo>
                  <a:cubicBezTo>
                    <a:pt x="20" y="123"/>
                    <a:pt x="21" y="122"/>
                    <a:pt x="23" y="122"/>
                  </a:cubicBezTo>
                  <a:cubicBezTo>
                    <a:pt x="23" y="122"/>
                    <a:pt x="24" y="122"/>
                    <a:pt x="24" y="122"/>
                  </a:cubicBezTo>
                  <a:cubicBezTo>
                    <a:pt x="24" y="122"/>
                    <a:pt x="24" y="122"/>
                    <a:pt x="24" y="122"/>
                  </a:cubicBezTo>
                  <a:cubicBezTo>
                    <a:pt x="112" y="151"/>
                    <a:pt x="112" y="151"/>
                    <a:pt x="112" y="151"/>
                  </a:cubicBezTo>
                  <a:lnTo>
                    <a:pt x="111" y="181"/>
                  </a:lnTo>
                  <a:close/>
                  <a:moveTo>
                    <a:pt x="225" y="150"/>
                  </a:moveTo>
                  <a:cubicBezTo>
                    <a:pt x="225" y="152"/>
                    <a:pt x="225" y="153"/>
                    <a:pt x="225" y="154"/>
                  </a:cubicBezTo>
                  <a:cubicBezTo>
                    <a:pt x="116" y="181"/>
                    <a:pt x="116" y="181"/>
                    <a:pt x="116" y="181"/>
                  </a:cubicBezTo>
                  <a:cubicBezTo>
                    <a:pt x="117" y="151"/>
                    <a:pt x="117" y="151"/>
                    <a:pt x="117" y="151"/>
                  </a:cubicBezTo>
                  <a:cubicBezTo>
                    <a:pt x="140" y="147"/>
                    <a:pt x="140" y="147"/>
                    <a:pt x="140" y="147"/>
                  </a:cubicBezTo>
                  <a:cubicBezTo>
                    <a:pt x="144" y="147"/>
                    <a:pt x="144" y="147"/>
                    <a:pt x="144" y="147"/>
                  </a:cubicBezTo>
                  <a:cubicBezTo>
                    <a:pt x="157" y="143"/>
                    <a:pt x="157" y="143"/>
                    <a:pt x="157" y="143"/>
                  </a:cubicBezTo>
                  <a:cubicBezTo>
                    <a:pt x="216" y="131"/>
                    <a:pt x="216" y="131"/>
                    <a:pt x="216" y="131"/>
                  </a:cubicBezTo>
                  <a:cubicBezTo>
                    <a:pt x="228" y="129"/>
                    <a:pt x="228" y="129"/>
                    <a:pt x="228" y="129"/>
                  </a:cubicBezTo>
                  <a:cubicBezTo>
                    <a:pt x="224" y="135"/>
                    <a:pt x="224" y="144"/>
                    <a:pt x="225" y="150"/>
                  </a:cubicBezTo>
                  <a:close/>
                  <a:moveTo>
                    <a:pt x="231" y="110"/>
                  </a:moveTo>
                  <a:cubicBezTo>
                    <a:pt x="231" y="110"/>
                    <a:pt x="231" y="110"/>
                    <a:pt x="230" y="110"/>
                  </a:cubicBezTo>
                  <a:cubicBezTo>
                    <a:pt x="222" y="112"/>
                    <a:pt x="222" y="112"/>
                    <a:pt x="222" y="112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3" y="105"/>
                    <a:pt x="143" y="105"/>
                    <a:pt x="143" y="105"/>
                  </a:cubicBezTo>
                  <a:cubicBezTo>
                    <a:pt x="168" y="96"/>
                    <a:pt x="168" y="96"/>
                    <a:pt x="168" y="96"/>
                  </a:cubicBezTo>
                  <a:cubicBezTo>
                    <a:pt x="231" y="76"/>
                    <a:pt x="231" y="76"/>
                    <a:pt x="231" y="76"/>
                  </a:cubicBezTo>
                  <a:cubicBezTo>
                    <a:pt x="231" y="76"/>
                    <a:pt x="234" y="75"/>
                    <a:pt x="237" y="78"/>
                  </a:cubicBezTo>
                  <a:cubicBezTo>
                    <a:pt x="239" y="80"/>
                    <a:pt x="240" y="85"/>
                    <a:pt x="240" y="91"/>
                  </a:cubicBezTo>
                  <a:cubicBezTo>
                    <a:pt x="239" y="109"/>
                    <a:pt x="231" y="110"/>
                    <a:pt x="231" y="110"/>
                  </a:cubicBezTo>
                  <a:close/>
                </a:path>
              </a:pathLst>
            </a:custGeom>
            <a:solidFill>
              <a:srgbClr val="9B2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圆角矩形 10">
              <a:extLst>
                <a:ext uri="{FF2B5EF4-FFF2-40B4-BE49-F238E27FC236}">
                  <a16:creationId xmlns:a16="http://schemas.microsoft.com/office/drawing/2014/main" id="{B07150B5-232B-4477-944A-FC40BDE8D4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6318" y="734031"/>
              <a:ext cx="400177" cy="399031"/>
            </a:xfrm>
            <a:prstGeom prst="roundRect">
              <a:avLst/>
            </a:prstGeom>
            <a:noFill/>
            <a:ln>
              <a:solidFill>
                <a:srgbClr val="9B23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" name="矩形 10">
              <a:extLst>
                <a:ext uri="{FF2B5EF4-FFF2-40B4-BE49-F238E27FC236}">
                  <a16:creationId xmlns:a16="http://schemas.microsoft.com/office/drawing/2014/main" id="{1CB9DA18-AC88-455E-B1EE-C4F6BC312F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819" y="737721"/>
              <a:ext cx="2256931" cy="400110"/>
            </a:xfrm>
            <a:prstGeom prst="rect">
              <a:avLst/>
            </a:prstGeom>
            <a:solidFill>
              <a:srgbClr val="9B2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000" dirty="0">
                  <a:solidFill>
                    <a:srgbClr val="FFFFFF"/>
                  </a:solidFill>
                  <a:latin typeface="Times New Roman" panose="02020603050405020304" pitchFamily="18" charset="0"/>
                  <a:ea typeface="幼圆" panose="02010509060101010101" pitchFamily="49" charset="-122"/>
                  <a:sym typeface="Times New Roman" panose="02020603050405020304" pitchFamily="18" charset="0"/>
                </a:rPr>
                <a:t>3.</a:t>
              </a:r>
              <a:r>
                <a:rPr lang="zh-CN" altLang="en-US" sz="2000" dirty="0">
                  <a:solidFill>
                    <a:srgbClr val="FFFFFF"/>
                  </a:solidFill>
                  <a:latin typeface="Times New Roman" panose="02020603050405020304" pitchFamily="18" charset="0"/>
                  <a:ea typeface="幼圆" panose="02010509060101010101" pitchFamily="49" charset="-122"/>
                  <a:sym typeface="Times New Roman" panose="02020603050405020304" pitchFamily="18" charset="0"/>
                </a:rPr>
                <a:t>网上选课</a:t>
              </a:r>
              <a:r>
                <a:rPr lang="en-US" altLang="zh-CN" sz="2000" dirty="0">
                  <a:solidFill>
                    <a:srgbClr val="FFFFFF"/>
                  </a:solidFill>
                  <a:latin typeface="Times New Roman" panose="02020603050405020304" pitchFamily="18" charset="0"/>
                  <a:ea typeface="幼圆" panose="02010509060101010101" pitchFamily="49" charset="-122"/>
                  <a:sym typeface="Times New Roman" panose="02020603050405020304" pitchFamily="18" charset="0"/>
                </a:rPr>
                <a:t>-</a:t>
              </a:r>
              <a:r>
                <a:rPr lang="zh-CN" altLang="en-US" sz="2000" dirty="0">
                  <a:solidFill>
                    <a:srgbClr val="FFFFFF"/>
                  </a:solidFill>
                  <a:latin typeface="Times New Roman" panose="02020603050405020304" pitchFamily="18" charset="0"/>
                  <a:ea typeface="幼圆" panose="02010509060101010101" pitchFamily="49" charset="-122"/>
                  <a:sym typeface="Times New Roman" panose="02020603050405020304" pitchFamily="18" charset="0"/>
                </a:rPr>
                <a:t>检查课表</a:t>
              </a:r>
            </a:p>
          </p:txBody>
        </p:sp>
      </p:grpSp>
      <p:sp>
        <p:nvSpPr>
          <p:cNvPr id="15" name="矩形 10">
            <a:extLst>
              <a:ext uri="{FF2B5EF4-FFF2-40B4-BE49-F238E27FC236}">
                <a16:creationId xmlns:a16="http://schemas.microsoft.com/office/drawing/2014/main" id="{96446C92-8159-4979-96A4-83413ED28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5000" y="82917"/>
            <a:ext cx="2806700" cy="461665"/>
          </a:xfrm>
          <a:prstGeom prst="rect">
            <a:avLst/>
          </a:prstGeom>
          <a:solidFill>
            <a:srgbClr val="9B23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ea typeface="幼圆" panose="02010509060101010101" pitchFamily="49" charset="-122"/>
                <a:sym typeface="Times New Roman" panose="02020603050405020304" pitchFamily="18" charset="0"/>
              </a:rPr>
              <a:t>四、选课操作方法</a:t>
            </a:r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D00D6400-456F-4D1D-B294-EDD6E2242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134" y="1766439"/>
            <a:ext cx="7800019" cy="738664"/>
          </a:xfrm>
          <a:prstGeom prst="rect">
            <a:avLst/>
          </a:prstGeom>
          <a:noFill/>
          <a:ln w="19050">
            <a:solidFill>
              <a:srgbClr val="631713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altLang="zh-CN" sz="800" dirty="0">
              <a:latin typeface="微软雅黑" pitchFamily="34" charset="-122"/>
              <a:ea typeface="微软雅黑" pitchFamily="34" charset="-122"/>
              <a:sym typeface="Arial" charset="0"/>
            </a:endParaRPr>
          </a:p>
          <a:p>
            <a:pPr algn="ctr">
              <a:defRPr/>
            </a:pPr>
            <a:r>
              <a:rPr lang="zh-CN" altLang="en-US" sz="2400" b="1" dirty="0">
                <a:latin typeface="微软雅黑" pitchFamily="34" charset="-122"/>
                <a:ea typeface="微软雅黑" pitchFamily="34" charset="-122"/>
                <a:sym typeface="Arial" charset="0"/>
              </a:rPr>
              <a:t>检查课表注意事项</a:t>
            </a:r>
            <a:endParaRPr lang="en-US" altLang="zh-CN" sz="2400" b="1" dirty="0">
              <a:latin typeface="微软雅黑" pitchFamily="34" charset="-122"/>
              <a:ea typeface="微软雅黑" pitchFamily="34" charset="-122"/>
              <a:sym typeface="Arial" charset="0"/>
            </a:endParaRPr>
          </a:p>
          <a:p>
            <a:pPr algn="ctr">
              <a:defRPr/>
            </a:pPr>
            <a:endParaRPr lang="zh-CN" altLang="en-US" sz="1000" dirty="0">
              <a:latin typeface="微软雅黑" pitchFamily="34" charset="-122"/>
              <a:ea typeface="微软雅黑" pitchFamily="34" charset="-122"/>
              <a:sym typeface="Arial" charset="0"/>
            </a:endParaRPr>
          </a:p>
        </p:txBody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EBED51DD-7E34-4321-9389-40656C699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3133" y="2549171"/>
            <a:ext cx="7800020" cy="3089038"/>
          </a:xfrm>
          <a:prstGeom prst="rect">
            <a:avLst/>
          </a:prstGeom>
          <a:noFill/>
          <a:ln w="31750">
            <a:solidFill>
              <a:srgbClr val="9B231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22" name="矩形 1">
            <a:extLst>
              <a:ext uri="{FF2B5EF4-FFF2-40B4-BE49-F238E27FC236}">
                <a16:creationId xmlns:a16="http://schemas.microsoft.com/office/drawing/2014/main" id="{A5329E5D-D57B-44F2-8DC8-0B4C92BC5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686" y="2897930"/>
            <a:ext cx="7300912" cy="2120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检查课表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在选课的当天，每位同学一定检查并确认自己的课表，确保已经选课或退课成功，选课结束后将不再受理各种选课、退课申请。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检查方法：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重启计算机或者关闭所有浏览器，然后重新登录教务系统，查看自己的课表。</a:t>
            </a:r>
          </a:p>
        </p:txBody>
      </p:sp>
    </p:spTree>
    <p:extLst>
      <p:ext uri="{BB962C8B-B14F-4D97-AF65-F5344CB8AC3E}">
        <p14:creationId xmlns:p14="http://schemas.microsoft.com/office/powerpoint/2010/main" val="1102229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7">
            <a:extLst>
              <a:ext uri="{FF2B5EF4-FFF2-40B4-BE49-F238E27FC236}">
                <a16:creationId xmlns:a16="http://schemas.microsoft.com/office/drawing/2014/main" id="{A96294DF-EE12-4D39-88C3-8DECB4281C59}"/>
              </a:ext>
            </a:extLst>
          </p:cNvPr>
          <p:cNvGrpSpPr>
            <a:grpSpLocks/>
          </p:cNvGrpSpPr>
          <p:nvPr/>
        </p:nvGrpSpPr>
        <p:grpSpPr bwMode="auto">
          <a:xfrm>
            <a:off x="202472" y="761081"/>
            <a:ext cx="5184775" cy="403225"/>
            <a:chOff x="256318" y="734031"/>
            <a:chExt cx="3489889" cy="4038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EFA7921-960D-4970-8092-E23B5182A14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37361" y="870677"/>
              <a:ext cx="242961" cy="180000"/>
            </a:xfrm>
            <a:custGeom>
              <a:avLst/>
              <a:gdLst>
                <a:gd name="T0" fmla="*/ 2147483646 w 263"/>
                <a:gd name="T1" fmla="*/ 2147483646 h 194"/>
                <a:gd name="T2" fmla="*/ 2147483646 w 263"/>
                <a:gd name="T3" fmla="*/ 2147483646 h 194"/>
                <a:gd name="T4" fmla="*/ 2147483646 w 263"/>
                <a:gd name="T5" fmla="*/ 2147483646 h 194"/>
                <a:gd name="T6" fmla="*/ 2147483646 w 263"/>
                <a:gd name="T7" fmla="*/ 2147483646 h 194"/>
                <a:gd name="T8" fmla="*/ 2147483646 w 263"/>
                <a:gd name="T9" fmla="*/ 2147483646 h 194"/>
                <a:gd name="T10" fmla="*/ 2147483646 w 263"/>
                <a:gd name="T11" fmla="*/ 2147483646 h 194"/>
                <a:gd name="T12" fmla="*/ 2147483646 w 263"/>
                <a:gd name="T13" fmla="*/ 2147483646 h 194"/>
                <a:gd name="T14" fmla="*/ 2147483646 w 263"/>
                <a:gd name="T15" fmla="*/ 2147483646 h 194"/>
                <a:gd name="T16" fmla="*/ 2147483646 w 263"/>
                <a:gd name="T17" fmla="*/ 2147483646 h 194"/>
                <a:gd name="T18" fmla="*/ 2147483646 w 263"/>
                <a:gd name="T19" fmla="*/ 2147483646 h 194"/>
                <a:gd name="T20" fmla="*/ 2147483646 w 263"/>
                <a:gd name="T21" fmla="*/ 2147483646 h 194"/>
                <a:gd name="T22" fmla="*/ 2147483646 w 263"/>
                <a:gd name="T23" fmla="*/ 2147483646 h 194"/>
                <a:gd name="T24" fmla="*/ 2147483646 w 263"/>
                <a:gd name="T25" fmla="*/ 2147483646 h 194"/>
                <a:gd name="T26" fmla="*/ 2147483646 w 263"/>
                <a:gd name="T27" fmla="*/ 2147483646 h 194"/>
                <a:gd name="T28" fmla="*/ 2147483646 w 263"/>
                <a:gd name="T29" fmla="*/ 2147483646 h 194"/>
                <a:gd name="T30" fmla="*/ 2147483646 w 263"/>
                <a:gd name="T31" fmla="*/ 2147483646 h 194"/>
                <a:gd name="T32" fmla="*/ 2147483646 w 263"/>
                <a:gd name="T33" fmla="*/ 2147483646 h 194"/>
                <a:gd name="T34" fmla="*/ 2147483646 w 263"/>
                <a:gd name="T35" fmla="*/ 2147483646 h 194"/>
                <a:gd name="T36" fmla="*/ 2147483646 w 263"/>
                <a:gd name="T37" fmla="*/ 2147483646 h 194"/>
                <a:gd name="T38" fmla="*/ 2147483646 w 263"/>
                <a:gd name="T39" fmla="*/ 2147483646 h 194"/>
                <a:gd name="T40" fmla="*/ 2147483646 w 263"/>
                <a:gd name="T41" fmla="*/ 2147483646 h 194"/>
                <a:gd name="T42" fmla="*/ 2147483646 w 263"/>
                <a:gd name="T43" fmla="*/ 2147483646 h 194"/>
                <a:gd name="T44" fmla="*/ 2147483646 w 263"/>
                <a:gd name="T45" fmla="*/ 2147483646 h 194"/>
                <a:gd name="T46" fmla="*/ 2147483646 w 263"/>
                <a:gd name="T47" fmla="*/ 2147483646 h 194"/>
                <a:gd name="T48" fmla="*/ 2147483646 w 263"/>
                <a:gd name="T49" fmla="*/ 2147483646 h 194"/>
                <a:gd name="T50" fmla="*/ 2147483646 w 263"/>
                <a:gd name="T51" fmla="*/ 2147483646 h 194"/>
                <a:gd name="T52" fmla="*/ 2147483646 w 263"/>
                <a:gd name="T53" fmla="*/ 2147483646 h 194"/>
                <a:gd name="T54" fmla="*/ 2147483646 w 263"/>
                <a:gd name="T55" fmla="*/ 2147483646 h 194"/>
                <a:gd name="T56" fmla="*/ 2147483646 w 263"/>
                <a:gd name="T57" fmla="*/ 2147483646 h 194"/>
                <a:gd name="T58" fmla="*/ 2147483646 w 263"/>
                <a:gd name="T59" fmla="*/ 2147483646 h 194"/>
                <a:gd name="T60" fmla="*/ 2147483646 w 263"/>
                <a:gd name="T61" fmla="*/ 2147483646 h 194"/>
                <a:gd name="T62" fmla="*/ 2147483646 w 263"/>
                <a:gd name="T63" fmla="*/ 2147483646 h 194"/>
                <a:gd name="T64" fmla="*/ 2147483646 w 263"/>
                <a:gd name="T65" fmla="*/ 2147483646 h 194"/>
                <a:gd name="T66" fmla="*/ 2147483646 w 263"/>
                <a:gd name="T67" fmla="*/ 2147483646 h 194"/>
                <a:gd name="T68" fmla="*/ 2147483646 w 263"/>
                <a:gd name="T69" fmla="*/ 2147483646 h 194"/>
                <a:gd name="T70" fmla="*/ 2147483646 w 263"/>
                <a:gd name="T71" fmla="*/ 2147483646 h 194"/>
                <a:gd name="T72" fmla="*/ 2147483646 w 263"/>
                <a:gd name="T73" fmla="*/ 2147483646 h 194"/>
                <a:gd name="T74" fmla="*/ 2147483646 w 263"/>
                <a:gd name="T75" fmla="*/ 2147483646 h 194"/>
                <a:gd name="T76" fmla="*/ 2147483646 w 263"/>
                <a:gd name="T77" fmla="*/ 2147483646 h 194"/>
                <a:gd name="T78" fmla="*/ 2147483646 w 263"/>
                <a:gd name="T79" fmla="*/ 2147483646 h 194"/>
                <a:gd name="T80" fmla="*/ 2147483646 w 263"/>
                <a:gd name="T81" fmla="*/ 2147483646 h 194"/>
                <a:gd name="T82" fmla="*/ 2147483646 w 263"/>
                <a:gd name="T83" fmla="*/ 2147483646 h 194"/>
                <a:gd name="T84" fmla="*/ 2147483646 w 263"/>
                <a:gd name="T85" fmla="*/ 2147483646 h 194"/>
                <a:gd name="T86" fmla="*/ 2147483646 w 263"/>
                <a:gd name="T87" fmla="*/ 2147483646 h 19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63"/>
                <a:gd name="T133" fmla="*/ 0 h 194"/>
                <a:gd name="T134" fmla="*/ 263 w 263"/>
                <a:gd name="T135" fmla="*/ 194 h 19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63" h="194">
                  <a:moveTo>
                    <a:pt x="238" y="59"/>
                  </a:moveTo>
                  <a:cubicBezTo>
                    <a:pt x="237" y="51"/>
                    <a:pt x="236" y="38"/>
                    <a:pt x="243" y="34"/>
                  </a:cubicBezTo>
                  <a:cubicBezTo>
                    <a:pt x="244" y="34"/>
                    <a:pt x="244" y="34"/>
                    <a:pt x="244" y="33"/>
                  </a:cubicBezTo>
                  <a:cubicBezTo>
                    <a:pt x="249" y="32"/>
                    <a:pt x="253" y="29"/>
                    <a:pt x="250" y="26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13" y="21"/>
                    <a:pt x="15" y="46"/>
                  </a:cubicBezTo>
                  <a:cubicBezTo>
                    <a:pt x="15" y="59"/>
                    <a:pt x="20" y="65"/>
                    <a:pt x="23" y="69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9" y="76"/>
                    <a:pt x="13" y="78"/>
                    <a:pt x="19" y="80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26" y="85"/>
                    <a:pt x="26" y="98"/>
                    <a:pt x="25" y="105"/>
                  </a:cubicBezTo>
                  <a:cubicBezTo>
                    <a:pt x="0" y="112"/>
                    <a:pt x="9" y="115"/>
                    <a:pt x="9" y="115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0" y="119"/>
                    <a:pt x="6" y="126"/>
                    <a:pt x="7" y="139"/>
                  </a:cubicBezTo>
                  <a:cubicBezTo>
                    <a:pt x="9" y="163"/>
                    <a:pt x="21" y="165"/>
                    <a:pt x="21" y="165"/>
                  </a:cubicBezTo>
                  <a:cubicBezTo>
                    <a:pt x="111" y="194"/>
                    <a:pt x="111" y="194"/>
                    <a:pt x="111" y="194"/>
                  </a:cubicBezTo>
                  <a:cubicBezTo>
                    <a:pt x="246" y="161"/>
                    <a:pt x="246" y="161"/>
                    <a:pt x="246" y="161"/>
                  </a:cubicBezTo>
                  <a:cubicBezTo>
                    <a:pt x="246" y="161"/>
                    <a:pt x="255" y="159"/>
                    <a:pt x="230" y="152"/>
                  </a:cubicBezTo>
                  <a:cubicBezTo>
                    <a:pt x="229" y="144"/>
                    <a:pt x="229" y="131"/>
                    <a:pt x="236" y="127"/>
                  </a:cubicBezTo>
                  <a:cubicBezTo>
                    <a:pt x="236" y="127"/>
                    <a:pt x="236" y="127"/>
                    <a:pt x="236" y="126"/>
                  </a:cubicBezTo>
                  <a:cubicBezTo>
                    <a:pt x="242" y="125"/>
                    <a:pt x="246" y="122"/>
                    <a:pt x="243" y="119"/>
                  </a:cubicBezTo>
                  <a:cubicBezTo>
                    <a:pt x="237" y="117"/>
                    <a:pt x="237" y="117"/>
                    <a:pt x="237" y="117"/>
                  </a:cubicBezTo>
                  <a:cubicBezTo>
                    <a:pt x="241" y="114"/>
                    <a:pt x="247" y="108"/>
                    <a:pt x="248" y="92"/>
                  </a:cubicBezTo>
                  <a:cubicBezTo>
                    <a:pt x="248" y="81"/>
                    <a:pt x="245" y="75"/>
                    <a:pt x="242" y="71"/>
                  </a:cubicBezTo>
                  <a:cubicBezTo>
                    <a:pt x="254" y="68"/>
                    <a:pt x="254" y="68"/>
                    <a:pt x="254" y="68"/>
                  </a:cubicBezTo>
                  <a:cubicBezTo>
                    <a:pt x="254" y="68"/>
                    <a:pt x="263" y="66"/>
                    <a:pt x="238" y="59"/>
                  </a:cubicBezTo>
                  <a:close/>
                  <a:moveTo>
                    <a:pt x="124" y="58"/>
                  </a:moveTo>
                  <a:cubicBezTo>
                    <a:pt x="147" y="54"/>
                    <a:pt x="147" y="54"/>
                    <a:pt x="147" y="54"/>
                  </a:cubicBezTo>
                  <a:cubicBezTo>
                    <a:pt x="224" y="38"/>
                    <a:pt x="224" y="38"/>
                    <a:pt x="224" y="38"/>
                  </a:cubicBezTo>
                  <a:cubicBezTo>
                    <a:pt x="235" y="36"/>
                    <a:pt x="235" y="36"/>
                    <a:pt x="235" y="36"/>
                  </a:cubicBezTo>
                  <a:cubicBezTo>
                    <a:pt x="232" y="42"/>
                    <a:pt x="232" y="51"/>
                    <a:pt x="233" y="57"/>
                  </a:cubicBezTo>
                  <a:cubicBezTo>
                    <a:pt x="233" y="59"/>
                    <a:pt x="233" y="60"/>
                    <a:pt x="233" y="61"/>
                  </a:cubicBezTo>
                  <a:cubicBezTo>
                    <a:pt x="220" y="64"/>
                    <a:pt x="220" y="64"/>
                    <a:pt x="220" y="64"/>
                  </a:cubicBezTo>
                  <a:cubicBezTo>
                    <a:pt x="123" y="88"/>
                    <a:pt x="123" y="88"/>
                    <a:pt x="123" y="88"/>
                  </a:cubicBezTo>
                  <a:lnTo>
                    <a:pt x="124" y="58"/>
                  </a:lnTo>
                  <a:close/>
                  <a:moveTo>
                    <a:pt x="27" y="82"/>
                  </a:moveTo>
                  <a:cubicBezTo>
                    <a:pt x="38" y="84"/>
                    <a:pt x="38" y="84"/>
                    <a:pt x="38" y="84"/>
                  </a:cubicBezTo>
                  <a:cubicBezTo>
                    <a:pt x="112" y="100"/>
                    <a:pt x="112" y="100"/>
                    <a:pt x="112" y="100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38" y="105"/>
                    <a:pt x="138" y="105"/>
                    <a:pt x="138" y="105"/>
                  </a:cubicBezTo>
                  <a:cubicBezTo>
                    <a:pt x="139" y="134"/>
                    <a:pt x="139" y="134"/>
                    <a:pt x="139" y="134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29" y="107"/>
                    <a:pt x="29" y="107"/>
                    <a:pt x="29" y="107"/>
                  </a:cubicBezTo>
                  <a:cubicBezTo>
                    <a:pt x="29" y="106"/>
                    <a:pt x="30" y="105"/>
                    <a:pt x="30" y="104"/>
                  </a:cubicBezTo>
                  <a:cubicBezTo>
                    <a:pt x="30" y="98"/>
                    <a:pt x="30" y="89"/>
                    <a:pt x="27" y="82"/>
                  </a:cubicBezTo>
                  <a:close/>
                  <a:moveTo>
                    <a:pt x="22" y="45"/>
                  </a:moveTo>
                  <a:cubicBezTo>
                    <a:pt x="22" y="38"/>
                    <a:pt x="23" y="33"/>
                    <a:pt x="26" y="31"/>
                  </a:cubicBezTo>
                  <a:cubicBezTo>
                    <a:pt x="27" y="30"/>
                    <a:pt x="29" y="29"/>
                    <a:pt x="30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19" y="88"/>
                    <a:pt x="119" y="88"/>
                    <a:pt x="119" y="88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4"/>
                    <a:pt x="31" y="64"/>
                    <a:pt x="31" y="63"/>
                  </a:cubicBezTo>
                  <a:cubicBezTo>
                    <a:pt x="31" y="63"/>
                    <a:pt x="23" y="63"/>
                    <a:pt x="22" y="45"/>
                  </a:cubicBezTo>
                  <a:close/>
                  <a:moveTo>
                    <a:pt x="111" y="181"/>
                  </a:moveTo>
                  <a:cubicBezTo>
                    <a:pt x="24" y="157"/>
                    <a:pt x="24" y="157"/>
                    <a:pt x="24" y="157"/>
                  </a:cubicBezTo>
                  <a:cubicBezTo>
                    <a:pt x="24" y="157"/>
                    <a:pt x="24" y="157"/>
                    <a:pt x="24" y="156"/>
                  </a:cubicBezTo>
                  <a:cubicBezTo>
                    <a:pt x="23" y="156"/>
                    <a:pt x="15" y="156"/>
                    <a:pt x="15" y="138"/>
                  </a:cubicBezTo>
                  <a:cubicBezTo>
                    <a:pt x="15" y="131"/>
                    <a:pt x="16" y="126"/>
                    <a:pt x="18" y="124"/>
                  </a:cubicBezTo>
                  <a:cubicBezTo>
                    <a:pt x="20" y="123"/>
                    <a:pt x="21" y="122"/>
                    <a:pt x="23" y="122"/>
                  </a:cubicBezTo>
                  <a:cubicBezTo>
                    <a:pt x="23" y="122"/>
                    <a:pt x="24" y="122"/>
                    <a:pt x="24" y="122"/>
                  </a:cubicBezTo>
                  <a:cubicBezTo>
                    <a:pt x="24" y="122"/>
                    <a:pt x="24" y="122"/>
                    <a:pt x="24" y="122"/>
                  </a:cubicBezTo>
                  <a:cubicBezTo>
                    <a:pt x="112" y="151"/>
                    <a:pt x="112" y="151"/>
                    <a:pt x="112" y="151"/>
                  </a:cubicBezTo>
                  <a:lnTo>
                    <a:pt x="111" y="181"/>
                  </a:lnTo>
                  <a:close/>
                  <a:moveTo>
                    <a:pt x="225" y="150"/>
                  </a:moveTo>
                  <a:cubicBezTo>
                    <a:pt x="225" y="152"/>
                    <a:pt x="225" y="153"/>
                    <a:pt x="225" y="154"/>
                  </a:cubicBezTo>
                  <a:cubicBezTo>
                    <a:pt x="116" y="181"/>
                    <a:pt x="116" y="181"/>
                    <a:pt x="116" y="181"/>
                  </a:cubicBezTo>
                  <a:cubicBezTo>
                    <a:pt x="117" y="151"/>
                    <a:pt x="117" y="151"/>
                    <a:pt x="117" y="151"/>
                  </a:cubicBezTo>
                  <a:cubicBezTo>
                    <a:pt x="140" y="147"/>
                    <a:pt x="140" y="147"/>
                    <a:pt x="140" y="147"/>
                  </a:cubicBezTo>
                  <a:cubicBezTo>
                    <a:pt x="144" y="147"/>
                    <a:pt x="144" y="147"/>
                    <a:pt x="144" y="147"/>
                  </a:cubicBezTo>
                  <a:cubicBezTo>
                    <a:pt x="157" y="143"/>
                    <a:pt x="157" y="143"/>
                    <a:pt x="157" y="143"/>
                  </a:cubicBezTo>
                  <a:cubicBezTo>
                    <a:pt x="216" y="131"/>
                    <a:pt x="216" y="131"/>
                    <a:pt x="216" y="131"/>
                  </a:cubicBezTo>
                  <a:cubicBezTo>
                    <a:pt x="228" y="129"/>
                    <a:pt x="228" y="129"/>
                    <a:pt x="228" y="129"/>
                  </a:cubicBezTo>
                  <a:cubicBezTo>
                    <a:pt x="224" y="135"/>
                    <a:pt x="224" y="144"/>
                    <a:pt x="225" y="150"/>
                  </a:cubicBezTo>
                  <a:close/>
                  <a:moveTo>
                    <a:pt x="231" y="110"/>
                  </a:moveTo>
                  <a:cubicBezTo>
                    <a:pt x="231" y="110"/>
                    <a:pt x="231" y="110"/>
                    <a:pt x="230" y="110"/>
                  </a:cubicBezTo>
                  <a:cubicBezTo>
                    <a:pt x="222" y="112"/>
                    <a:pt x="222" y="112"/>
                    <a:pt x="222" y="112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3" y="105"/>
                    <a:pt x="143" y="105"/>
                    <a:pt x="143" y="105"/>
                  </a:cubicBezTo>
                  <a:cubicBezTo>
                    <a:pt x="168" y="96"/>
                    <a:pt x="168" y="96"/>
                    <a:pt x="168" y="96"/>
                  </a:cubicBezTo>
                  <a:cubicBezTo>
                    <a:pt x="231" y="76"/>
                    <a:pt x="231" y="76"/>
                    <a:pt x="231" y="76"/>
                  </a:cubicBezTo>
                  <a:cubicBezTo>
                    <a:pt x="231" y="76"/>
                    <a:pt x="234" y="75"/>
                    <a:pt x="237" y="78"/>
                  </a:cubicBezTo>
                  <a:cubicBezTo>
                    <a:pt x="239" y="80"/>
                    <a:pt x="240" y="85"/>
                    <a:pt x="240" y="91"/>
                  </a:cubicBezTo>
                  <a:cubicBezTo>
                    <a:pt x="239" y="109"/>
                    <a:pt x="231" y="110"/>
                    <a:pt x="231" y="110"/>
                  </a:cubicBezTo>
                  <a:close/>
                </a:path>
              </a:pathLst>
            </a:custGeom>
            <a:solidFill>
              <a:srgbClr val="9B2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圆角矩形 10">
              <a:extLst>
                <a:ext uri="{FF2B5EF4-FFF2-40B4-BE49-F238E27FC236}">
                  <a16:creationId xmlns:a16="http://schemas.microsoft.com/office/drawing/2014/main" id="{B07150B5-232B-4477-944A-FC40BDE8D4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6318" y="734031"/>
              <a:ext cx="400177" cy="399031"/>
            </a:xfrm>
            <a:prstGeom prst="roundRect">
              <a:avLst/>
            </a:prstGeom>
            <a:noFill/>
            <a:ln>
              <a:solidFill>
                <a:srgbClr val="9B23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" name="矩形 10">
              <a:extLst>
                <a:ext uri="{FF2B5EF4-FFF2-40B4-BE49-F238E27FC236}">
                  <a16:creationId xmlns:a16="http://schemas.microsoft.com/office/drawing/2014/main" id="{1CB9DA18-AC88-455E-B1EE-C4F6BC312F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818" y="737721"/>
              <a:ext cx="3050389" cy="400110"/>
            </a:xfrm>
            <a:prstGeom prst="rect">
              <a:avLst/>
            </a:prstGeom>
            <a:solidFill>
              <a:srgbClr val="9B2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000" dirty="0">
                  <a:solidFill>
                    <a:srgbClr val="FFFFFF"/>
                  </a:solidFill>
                  <a:latin typeface="Times New Roman" panose="02020603050405020304" pitchFamily="18" charset="0"/>
                  <a:ea typeface="幼圆" panose="02010509060101010101" pitchFamily="49" charset="-122"/>
                  <a:sym typeface="Times New Roman" panose="02020603050405020304" pitchFamily="18" charset="0"/>
                </a:rPr>
                <a:t>3.</a:t>
              </a:r>
              <a:r>
                <a:rPr lang="zh-CN" altLang="en-US" sz="2000" dirty="0">
                  <a:solidFill>
                    <a:srgbClr val="FFFFFF"/>
                  </a:solidFill>
                  <a:latin typeface="Times New Roman" panose="02020603050405020304" pitchFamily="18" charset="0"/>
                  <a:ea typeface="幼圆" panose="02010509060101010101" pitchFamily="49" charset="-122"/>
                  <a:sym typeface="Times New Roman" panose="02020603050405020304" pitchFamily="18" charset="0"/>
                </a:rPr>
                <a:t>网上选课</a:t>
              </a:r>
              <a:r>
                <a:rPr lang="en-US" altLang="zh-CN" sz="2000" dirty="0">
                  <a:solidFill>
                    <a:srgbClr val="FFFFFF"/>
                  </a:solidFill>
                  <a:latin typeface="Times New Roman" panose="02020603050405020304" pitchFamily="18" charset="0"/>
                  <a:ea typeface="幼圆" panose="02010509060101010101" pitchFamily="49" charset="-122"/>
                  <a:sym typeface="Times New Roman" panose="02020603050405020304" pitchFamily="18" charset="0"/>
                </a:rPr>
                <a:t>-</a:t>
              </a:r>
              <a:r>
                <a:rPr lang="zh-CN" altLang="en-US" sz="2000" dirty="0">
                  <a:solidFill>
                    <a:srgbClr val="FFFFFF"/>
                  </a:solidFill>
                  <a:latin typeface="Times New Roman" panose="02020603050405020304" pitchFamily="18" charset="0"/>
                  <a:ea typeface="幼圆" panose="02010509060101010101" pitchFamily="49" charset="-122"/>
                  <a:sym typeface="Times New Roman" panose="02020603050405020304" pitchFamily="18" charset="0"/>
                </a:rPr>
                <a:t>检查课表</a:t>
              </a:r>
              <a:r>
                <a:rPr lang="en-US" altLang="zh-CN" sz="2000" dirty="0">
                  <a:solidFill>
                    <a:srgbClr val="FFFFFF"/>
                  </a:solidFill>
                  <a:latin typeface="Times New Roman" panose="02020603050405020304" pitchFamily="18" charset="0"/>
                  <a:ea typeface="幼圆" panose="02010509060101010101" pitchFamily="49" charset="-122"/>
                  <a:sym typeface="Times New Roman" panose="02020603050405020304" pitchFamily="18" charset="0"/>
                </a:rPr>
                <a:t>-</a:t>
              </a:r>
              <a:r>
                <a:rPr lang="zh-CN" altLang="en-US" sz="2000" dirty="0">
                  <a:solidFill>
                    <a:srgbClr val="FFFFFF"/>
                  </a:solidFill>
                  <a:latin typeface="Times New Roman" panose="02020603050405020304" pitchFamily="18" charset="0"/>
                  <a:ea typeface="幼圆" panose="02010509060101010101" pitchFamily="49" charset="-122"/>
                  <a:sym typeface="Times New Roman" panose="02020603050405020304" pitchFamily="18" charset="0"/>
                </a:rPr>
                <a:t>所有课程查看</a:t>
              </a:r>
            </a:p>
          </p:txBody>
        </p:sp>
      </p:grpSp>
      <p:sp>
        <p:nvSpPr>
          <p:cNvPr id="15" name="矩形 10">
            <a:extLst>
              <a:ext uri="{FF2B5EF4-FFF2-40B4-BE49-F238E27FC236}">
                <a16:creationId xmlns:a16="http://schemas.microsoft.com/office/drawing/2014/main" id="{96446C92-8159-4979-96A4-83413ED28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5000" y="82917"/>
            <a:ext cx="2806700" cy="461665"/>
          </a:xfrm>
          <a:prstGeom prst="rect">
            <a:avLst/>
          </a:prstGeom>
          <a:solidFill>
            <a:srgbClr val="9B23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ea typeface="幼圆" panose="02010509060101010101" pitchFamily="49" charset="-122"/>
                <a:sym typeface="Times New Roman" panose="02020603050405020304" pitchFamily="18" charset="0"/>
              </a:rPr>
              <a:t>四、选课操作方法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EC5CEF1-278F-4798-9B0A-DC349CF8B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928" y="1295994"/>
            <a:ext cx="10091450" cy="519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890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7">
            <a:extLst>
              <a:ext uri="{FF2B5EF4-FFF2-40B4-BE49-F238E27FC236}">
                <a16:creationId xmlns:a16="http://schemas.microsoft.com/office/drawing/2014/main" id="{A96294DF-EE12-4D39-88C3-8DECB4281C59}"/>
              </a:ext>
            </a:extLst>
          </p:cNvPr>
          <p:cNvGrpSpPr>
            <a:grpSpLocks/>
          </p:cNvGrpSpPr>
          <p:nvPr/>
        </p:nvGrpSpPr>
        <p:grpSpPr bwMode="auto">
          <a:xfrm>
            <a:off x="202472" y="761081"/>
            <a:ext cx="6176293" cy="403795"/>
            <a:chOff x="256318" y="734031"/>
            <a:chExt cx="4157283" cy="404371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EFA7921-960D-4970-8092-E23B5182A14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37361" y="870677"/>
              <a:ext cx="242961" cy="180000"/>
            </a:xfrm>
            <a:custGeom>
              <a:avLst/>
              <a:gdLst>
                <a:gd name="T0" fmla="*/ 2147483646 w 263"/>
                <a:gd name="T1" fmla="*/ 2147483646 h 194"/>
                <a:gd name="T2" fmla="*/ 2147483646 w 263"/>
                <a:gd name="T3" fmla="*/ 2147483646 h 194"/>
                <a:gd name="T4" fmla="*/ 2147483646 w 263"/>
                <a:gd name="T5" fmla="*/ 2147483646 h 194"/>
                <a:gd name="T6" fmla="*/ 2147483646 w 263"/>
                <a:gd name="T7" fmla="*/ 2147483646 h 194"/>
                <a:gd name="T8" fmla="*/ 2147483646 w 263"/>
                <a:gd name="T9" fmla="*/ 2147483646 h 194"/>
                <a:gd name="T10" fmla="*/ 2147483646 w 263"/>
                <a:gd name="T11" fmla="*/ 2147483646 h 194"/>
                <a:gd name="T12" fmla="*/ 2147483646 w 263"/>
                <a:gd name="T13" fmla="*/ 2147483646 h 194"/>
                <a:gd name="T14" fmla="*/ 2147483646 w 263"/>
                <a:gd name="T15" fmla="*/ 2147483646 h 194"/>
                <a:gd name="T16" fmla="*/ 2147483646 w 263"/>
                <a:gd name="T17" fmla="*/ 2147483646 h 194"/>
                <a:gd name="T18" fmla="*/ 2147483646 w 263"/>
                <a:gd name="T19" fmla="*/ 2147483646 h 194"/>
                <a:gd name="T20" fmla="*/ 2147483646 w 263"/>
                <a:gd name="T21" fmla="*/ 2147483646 h 194"/>
                <a:gd name="T22" fmla="*/ 2147483646 w 263"/>
                <a:gd name="T23" fmla="*/ 2147483646 h 194"/>
                <a:gd name="T24" fmla="*/ 2147483646 w 263"/>
                <a:gd name="T25" fmla="*/ 2147483646 h 194"/>
                <a:gd name="T26" fmla="*/ 2147483646 w 263"/>
                <a:gd name="T27" fmla="*/ 2147483646 h 194"/>
                <a:gd name="T28" fmla="*/ 2147483646 w 263"/>
                <a:gd name="T29" fmla="*/ 2147483646 h 194"/>
                <a:gd name="T30" fmla="*/ 2147483646 w 263"/>
                <a:gd name="T31" fmla="*/ 2147483646 h 194"/>
                <a:gd name="T32" fmla="*/ 2147483646 w 263"/>
                <a:gd name="T33" fmla="*/ 2147483646 h 194"/>
                <a:gd name="T34" fmla="*/ 2147483646 w 263"/>
                <a:gd name="T35" fmla="*/ 2147483646 h 194"/>
                <a:gd name="T36" fmla="*/ 2147483646 w 263"/>
                <a:gd name="T37" fmla="*/ 2147483646 h 194"/>
                <a:gd name="T38" fmla="*/ 2147483646 w 263"/>
                <a:gd name="T39" fmla="*/ 2147483646 h 194"/>
                <a:gd name="T40" fmla="*/ 2147483646 w 263"/>
                <a:gd name="T41" fmla="*/ 2147483646 h 194"/>
                <a:gd name="T42" fmla="*/ 2147483646 w 263"/>
                <a:gd name="T43" fmla="*/ 2147483646 h 194"/>
                <a:gd name="T44" fmla="*/ 2147483646 w 263"/>
                <a:gd name="T45" fmla="*/ 2147483646 h 194"/>
                <a:gd name="T46" fmla="*/ 2147483646 w 263"/>
                <a:gd name="T47" fmla="*/ 2147483646 h 194"/>
                <a:gd name="T48" fmla="*/ 2147483646 w 263"/>
                <a:gd name="T49" fmla="*/ 2147483646 h 194"/>
                <a:gd name="T50" fmla="*/ 2147483646 w 263"/>
                <a:gd name="T51" fmla="*/ 2147483646 h 194"/>
                <a:gd name="T52" fmla="*/ 2147483646 w 263"/>
                <a:gd name="T53" fmla="*/ 2147483646 h 194"/>
                <a:gd name="T54" fmla="*/ 2147483646 w 263"/>
                <a:gd name="T55" fmla="*/ 2147483646 h 194"/>
                <a:gd name="T56" fmla="*/ 2147483646 w 263"/>
                <a:gd name="T57" fmla="*/ 2147483646 h 194"/>
                <a:gd name="T58" fmla="*/ 2147483646 w 263"/>
                <a:gd name="T59" fmla="*/ 2147483646 h 194"/>
                <a:gd name="T60" fmla="*/ 2147483646 w 263"/>
                <a:gd name="T61" fmla="*/ 2147483646 h 194"/>
                <a:gd name="T62" fmla="*/ 2147483646 w 263"/>
                <a:gd name="T63" fmla="*/ 2147483646 h 194"/>
                <a:gd name="T64" fmla="*/ 2147483646 w 263"/>
                <a:gd name="T65" fmla="*/ 2147483646 h 194"/>
                <a:gd name="T66" fmla="*/ 2147483646 w 263"/>
                <a:gd name="T67" fmla="*/ 2147483646 h 194"/>
                <a:gd name="T68" fmla="*/ 2147483646 w 263"/>
                <a:gd name="T69" fmla="*/ 2147483646 h 194"/>
                <a:gd name="T70" fmla="*/ 2147483646 w 263"/>
                <a:gd name="T71" fmla="*/ 2147483646 h 194"/>
                <a:gd name="T72" fmla="*/ 2147483646 w 263"/>
                <a:gd name="T73" fmla="*/ 2147483646 h 194"/>
                <a:gd name="T74" fmla="*/ 2147483646 w 263"/>
                <a:gd name="T75" fmla="*/ 2147483646 h 194"/>
                <a:gd name="T76" fmla="*/ 2147483646 w 263"/>
                <a:gd name="T77" fmla="*/ 2147483646 h 194"/>
                <a:gd name="T78" fmla="*/ 2147483646 w 263"/>
                <a:gd name="T79" fmla="*/ 2147483646 h 194"/>
                <a:gd name="T80" fmla="*/ 2147483646 w 263"/>
                <a:gd name="T81" fmla="*/ 2147483646 h 194"/>
                <a:gd name="T82" fmla="*/ 2147483646 w 263"/>
                <a:gd name="T83" fmla="*/ 2147483646 h 194"/>
                <a:gd name="T84" fmla="*/ 2147483646 w 263"/>
                <a:gd name="T85" fmla="*/ 2147483646 h 194"/>
                <a:gd name="T86" fmla="*/ 2147483646 w 263"/>
                <a:gd name="T87" fmla="*/ 2147483646 h 19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63"/>
                <a:gd name="T133" fmla="*/ 0 h 194"/>
                <a:gd name="T134" fmla="*/ 263 w 263"/>
                <a:gd name="T135" fmla="*/ 194 h 19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63" h="194">
                  <a:moveTo>
                    <a:pt x="238" y="59"/>
                  </a:moveTo>
                  <a:cubicBezTo>
                    <a:pt x="237" y="51"/>
                    <a:pt x="236" y="38"/>
                    <a:pt x="243" y="34"/>
                  </a:cubicBezTo>
                  <a:cubicBezTo>
                    <a:pt x="244" y="34"/>
                    <a:pt x="244" y="34"/>
                    <a:pt x="244" y="33"/>
                  </a:cubicBezTo>
                  <a:cubicBezTo>
                    <a:pt x="249" y="32"/>
                    <a:pt x="253" y="29"/>
                    <a:pt x="250" y="26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13" y="21"/>
                    <a:pt x="15" y="46"/>
                  </a:cubicBezTo>
                  <a:cubicBezTo>
                    <a:pt x="15" y="59"/>
                    <a:pt x="20" y="65"/>
                    <a:pt x="23" y="69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9" y="76"/>
                    <a:pt x="13" y="78"/>
                    <a:pt x="19" y="80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26" y="85"/>
                    <a:pt x="26" y="98"/>
                    <a:pt x="25" y="105"/>
                  </a:cubicBezTo>
                  <a:cubicBezTo>
                    <a:pt x="0" y="112"/>
                    <a:pt x="9" y="115"/>
                    <a:pt x="9" y="115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0" y="119"/>
                    <a:pt x="6" y="126"/>
                    <a:pt x="7" y="139"/>
                  </a:cubicBezTo>
                  <a:cubicBezTo>
                    <a:pt x="9" y="163"/>
                    <a:pt x="21" y="165"/>
                    <a:pt x="21" y="165"/>
                  </a:cubicBezTo>
                  <a:cubicBezTo>
                    <a:pt x="111" y="194"/>
                    <a:pt x="111" y="194"/>
                    <a:pt x="111" y="194"/>
                  </a:cubicBezTo>
                  <a:cubicBezTo>
                    <a:pt x="246" y="161"/>
                    <a:pt x="246" y="161"/>
                    <a:pt x="246" y="161"/>
                  </a:cubicBezTo>
                  <a:cubicBezTo>
                    <a:pt x="246" y="161"/>
                    <a:pt x="255" y="159"/>
                    <a:pt x="230" y="152"/>
                  </a:cubicBezTo>
                  <a:cubicBezTo>
                    <a:pt x="229" y="144"/>
                    <a:pt x="229" y="131"/>
                    <a:pt x="236" y="127"/>
                  </a:cubicBezTo>
                  <a:cubicBezTo>
                    <a:pt x="236" y="127"/>
                    <a:pt x="236" y="127"/>
                    <a:pt x="236" y="126"/>
                  </a:cubicBezTo>
                  <a:cubicBezTo>
                    <a:pt x="242" y="125"/>
                    <a:pt x="246" y="122"/>
                    <a:pt x="243" y="119"/>
                  </a:cubicBezTo>
                  <a:cubicBezTo>
                    <a:pt x="237" y="117"/>
                    <a:pt x="237" y="117"/>
                    <a:pt x="237" y="117"/>
                  </a:cubicBezTo>
                  <a:cubicBezTo>
                    <a:pt x="241" y="114"/>
                    <a:pt x="247" y="108"/>
                    <a:pt x="248" y="92"/>
                  </a:cubicBezTo>
                  <a:cubicBezTo>
                    <a:pt x="248" y="81"/>
                    <a:pt x="245" y="75"/>
                    <a:pt x="242" y="71"/>
                  </a:cubicBezTo>
                  <a:cubicBezTo>
                    <a:pt x="254" y="68"/>
                    <a:pt x="254" y="68"/>
                    <a:pt x="254" y="68"/>
                  </a:cubicBezTo>
                  <a:cubicBezTo>
                    <a:pt x="254" y="68"/>
                    <a:pt x="263" y="66"/>
                    <a:pt x="238" y="59"/>
                  </a:cubicBezTo>
                  <a:close/>
                  <a:moveTo>
                    <a:pt x="124" y="58"/>
                  </a:moveTo>
                  <a:cubicBezTo>
                    <a:pt x="147" y="54"/>
                    <a:pt x="147" y="54"/>
                    <a:pt x="147" y="54"/>
                  </a:cubicBezTo>
                  <a:cubicBezTo>
                    <a:pt x="224" y="38"/>
                    <a:pt x="224" y="38"/>
                    <a:pt x="224" y="38"/>
                  </a:cubicBezTo>
                  <a:cubicBezTo>
                    <a:pt x="235" y="36"/>
                    <a:pt x="235" y="36"/>
                    <a:pt x="235" y="36"/>
                  </a:cubicBezTo>
                  <a:cubicBezTo>
                    <a:pt x="232" y="42"/>
                    <a:pt x="232" y="51"/>
                    <a:pt x="233" y="57"/>
                  </a:cubicBezTo>
                  <a:cubicBezTo>
                    <a:pt x="233" y="59"/>
                    <a:pt x="233" y="60"/>
                    <a:pt x="233" y="61"/>
                  </a:cubicBezTo>
                  <a:cubicBezTo>
                    <a:pt x="220" y="64"/>
                    <a:pt x="220" y="64"/>
                    <a:pt x="220" y="64"/>
                  </a:cubicBezTo>
                  <a:cubicBezTo>
                    <a:pt x="123" y="88"/>
                    <a:pt x="123" y="88"/>
                    <a:pt x="123" y="88"/>
                  </a:cubicBezTo>
                  <a:lnTo>
                    <a:pt x="124" y="58"/>
                  </a:lnTo>
                  <a:close/>
                  <a:moveTo>
                    <a:pt x="27" y="82"/>
                  </a:moveTo>
                  <a:cubicBezTo>
                    <a:pt x="38" y="84"/>
                    <a:pt x="38" y="84"/>
                    <a:pt x="38" y="84"/>
                  </a:cubicBezTo>
                  <a:cubicBezTo>
                    <a:pt x="112" y="100"/>
                    <a:pt x="112" y="100"/>
                    <a:pt x="112" y="100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38" y="105"/>
                    <a:pt x="138" y="105"/>
                    <a:pt x="138" y="105"/>
                  </a:cubicBezTo>
                  <a:cubicBezTo>
                    <a:pt x="139" y="134"/>
                    <a:pt x="139" y="134"/>
                    <a:pt x="139" y="134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29" y="107"/>
                    <a:pt x="29" y="107"/>
                    <a:pt x="29" y="107"/>
                  </a:cubicBezTo>
                  <a:cubicBezTo>
                    <a:pt x="29" y="106"/>
                    <a:pt x="30" y="105"/>
                    <a:pt x="30" y="104"/>
                  </a:cubicBezTo>
                  <a:cubicBezTo>
                    <a:pt x="30" y="98"/>
                    <a:pt x="30" y="89"/>
                    <a:pt x="27" y="82"/>
                  </a:cubicBezTo>
                  <a:close/>
                  <a:moveTo>
                    <a:pt x="22" y="45"/>
                  </a:moveTo>
                  <a:cubicBezTo>
                    <a:pt x="22" y="38"/>
                    <a:pt x="23" y="33"/>
                    <a:pt x="26" y="31"/>
                  </a:cubicBezTo>
                  <a:cubicBezTo>
                    <a:pt x="27" y="30"/>
                    <a:pt x="29" y="29"/>
                    <a:pt x="30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19" y="88"/>
                    <a:pt x="119" y="88"/>
                    <a:pt x="119" y="88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4"/>
                    <a:pt x="31" y="64"/>
                    <a:pt x="31" y="63"/>
                  </a:cubicBezTo>
                  <a:cubicBezTo>
                    <a:pt x="31" y="63"/>
                    <a:pt x="23" y="63"/>
                    <a:pt x="22" y="45"/>
                  </a:cubicBezTo>
                  <a:close/>
                  <a:moveTo>
                    <a:pt x="111" y="181"/>
                  </a:moveTo>
                  <a:cubicBezTo>
                    <a:pt x="24" y="157"/>
                    <a:pt x="24" y="157"/>
                    <a:pt x="24" y="157"/>
                  </a:cubicBezTo>
                  <a:cubicBezTo>
                    <a:pt x="24" y="157"/>
                    <a:pt x="24" y="157"/>
                    <a:pt x="24" y="156"/>
                  </a:cubicBezTo>
                  <a:cubicBezTo>
                    <a:pt x="23" y="156"/>
                    <a:pt x="15" y="156"/>
                    <a:pt x="15" y="138"/>
                  </a:cubicBezTo>
                  <a:cubicBezTo>
                    <a:pt x="15" y="131"/>
                    <a:pt x="16" y="126"/>
                    <a:pt x="18" y="124"/>
                  </a:cubicBezTo>
                  <a:cubicBezTo>
                    <a:pt x="20" y="123"/>
                    <a:pt x="21" y="122"/>
                    <a:pt x="23" y="122"/>
                  </a:cubicBezTo>
                  <a:cubicBezTo>
                    <a:pt x="23" y="122"/>
                    <a:pt x="24" y="122"/>
                    <a:pt x="24" y="122"/>
                  </a:cubicBezTo>
                  <a:cubicBezTo>
                    <a:pt x="24" y="122"/>
                    <a:pt x="24" y="122"/>
                    <a:pt x="24" y="122"/>
                  </a:cubicBezTo>
                  <a:cubicBezTo>
                    <a:pt x="112" y="151"/>
                    <a:pt x="112" y="151"/>
                    <a:pt x="112" y="151"/>
                  </a:cubicBezTo>
                  <a:lnTo>
                    <a:pt x="111" y="181"/>
                  </a:lnTo>
                  <a:close/>
                  <a:moveTo>
                    <a:pt x="225" y="150"/>
                  </a:moveTo>
                  <a:cubicBezTo>
                    <a:pt x="225" y="152"/>
                    <a:pt x="225" y="153"/>
                    <a:pt x="225" y="154"/>
                  </a:cubicBezTo>
                  <a:cubicBezTo>
                    <a:pt x="116" y="181"/>
                    <a:pt x="116" y="181"/>
                    <a:pt x="116" y="181"/>
                  </a:cubicBezTo>
                  <a:cubicBezTo>
                    <a:pt x="117" y="151"/>
                    <a:pt x="117" y="151"/>
                    <a:pt x="117" y="151"/>
                  </a:cubicBezTo>
                  <a:cubicBezTo>
                    <a:pt x="140" y="147"/>
                    <a:pt x="140" y="147"/>
                    <a:pt x="140" y="147"/>
                  </a:cubicBezTo>
                  <a:cubicBezTo>
                    <a:pt x="144" y="147"/>
                    <a:pt x="144" y="147"/>
                    <a:pt x="144" y="147"/>
                  </a:cubicBezTo>
                  <a:cubicBezTo>
                    <a:pt x="157" y="143"/>
                    <a:pt x="157" y="143"/>
                    <a:pt x="157" y="143"/>
                  </a:cubicBezTo>
                  <a:cubicBezTo>
                    <a:pt x="216" y="131"/>
                    <a:pt x="216" y="131"/>
                    <a:pt x="216" y="131"/>
                  </a:cubicBezTo>
                  <a:cubicBezTo>
                    <a:pt x="228" y="129"/>
                    <a:pt x="228" y="129"/>
                    <a:pt x="228" y="129"/>
                  </a:cubicBezTo>
                  <a:cubicBezTo>
                    <a:pt x="224" y="135"/>
                    <a:pt x="224" y="144"/>
                    <a:pt x="225" y="150"/>
                  </a:cubicBezTo>
                  <a:close/>
                  <a:moveTo>
                    <a:pt x="231" y="110"/>
                  </a:moveTo>
                  <a:cubicBezTo>
                    <a:pt x="231" y="110"/>
                    <a:pt x="231" y="110"/>
                    <a:pt x="230" y="110"/>
                  </a:cubicBezTo>
                  <a:cubicBezTo>
                    <a:pt x="222" y="112"/>
                    <a:pt x="222" y="112"/>
                    <a:pt x="222" y="112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3" y="105"/>
                    <a:pt x="143" y="105"/>
                    <a:pt x="143" y="105"/>
                  </a:cubicBezTo>
                  <a:cubicBezTo>
                    <a:pt x="168" y="96"/>
                    <a:pt x="168" y="96"/>
                    <a:pt x="168" y="96"/>
                  </a:cubicBezTo>
                  <a:cubicBezTo>
                    <a:pt x="231" y="76"/>
                    <a:pt x="231" y="76"/>
                    <a:pt x="231" y="76"/>
                  </a:cubicBezTo>
                  <a:cubicBezTo>
                    <a:pt x="231" y="76"/>
                    <a:pt x="234" y="75"/>
                    <a:pt x="237" y="78"/>
                  </a:cubicBezTo>
                  <a:cubicBezTo>
                    <a:pt x="239" y="80"/>
                    <a:pt x="240" y="85"/>
                    <a:pt x="240" y="91"/>
                  </a:cubicBezTo>
                  <a:cubicBezTo>
                    <a:pt x="239" y="109"/>
                    <a:pt x="231" y="110"/>
                    <a:pt x="231" y="110"/>
                  </a:cubicBezTo>
                  <a:close/>
                </a:path>
              </a:pathLst>
            </a:custGeom>
            <a:solidFill>
              <a:srgbClr val="9B2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圆角矩形 10">
              <a:extLst>
                <a:ext uri="{FF2B5EF4-FFF2-40B4-BE49-F238E27FC236}">
                  <a16:creationId xmlns:a16="http://schemas.microsoft.com/office/drawing/2014/main" id="{B07150B5-232B-4477-944A-FC40BDE8D4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6318" y="734031"/>
              <a:ext cx="400177" cy="399031"/>
            </a:xfrm>
            <a:prstGeom prst="roundRect">
              <a:avLst/>
            </a:prstGeom>
            <a:noFill/>
            <a:ln>
              <a:solidFill>
                <a:srgbClr val="9B23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" name="矩形 10">
              <a:extLst>
                <a:ext uri="{FF2B5EF4-FFF2-40B4-BE49-F238E27FC236}">
                  <a16:creationId xmlns:a16="http://schemas.microsoft.com/office/drawing/2014/main" id="{1CB9DA18-AC88-455E-B1EE-C4F6BC312F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818" y="737721"/>
              <a:ext cx="3717783" cy="400681"/>
            </a:xfrm>
            <a:prstGeom prst="rect">
              <a:avLst/>
            </a:prstGeom>
            <a:solidFill>
              <a:srgbClr val="9B2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000" dirty="0">
                  <a:solidFill>
                    <a:srgbClr val="FFFFFF"/>
                  </a:solidFill>
                  <a:latin typeface="Times New Roman" panose="02020603050405020304" pitchFamily="18" charset="0"/>
                  <a:ea typeface="幼圆" panose="02010509060101010101" pitchFamily="49" charset="-122"/>
                  <a:sym typeface="Times New Roman" panose="02020603050405020304" pitchFamily="18" charset="0"/>
                </a:rPr>
                <a:t>3.</a:t>
              </a:r>
              <a:r>
                <a:rPr lang="zh-CN" altLang="en-US" sz="2000" dirty="0">
                  <a:solidFill>
                    <a:srgbClr val="FFFFFF"/>
                  </a:solidFill>
                  <a:latin typeface="Times New Roman" panose="02020603050405020304" pitchFamily="18" charset="0"/>
                  <a:ea typeface="幼圆" panose="02010509060101010101" pitchFamily="49" charset="-122"/>
                  <a:sym typeface="Times New Roman" panose="02020603050405020304" pitchFamily="18" charset="0"/>
                </a:rPr>
                <a:t>网上选课</a:t>
              </a:r>
              <a:r>
                <a:rPr lang="en-US" altLang="zh-CN" sz="2000" dirty="0">
                  <a:solidFill>
                    <a:srgbClr val="FFFFFF"/>
                  </a:solidFill>
                  <a:latin typeface="Times New Roman" panose="02020603050405020304" pitchFamily="18" charset="0"/>
                  <a:ea typeface="幼圆" panose="02010509060101010101" pitchFamily="49" charset="-122"/>
                  <a:sym typeface="Times New Roman" panose="02020603050405020304" pitchFamily="18" charset="0"/>
                </a:rPr>
                <a:t>-</a:t>
              </a:r>
              <a:r>
                <a:rPr lang="zh-CN" altLang="en-US" sz="2000" dirty="0">
                  <a:solidFill>
                    <a:srgbClr val="FFFFFF"/>
                  </a:solidFill>
                  <a:latin typeface="Times New Roman" panose="02020603050405020304" pitchFamily="18" charset="0"/>
                  <a:ea typeface="幼圆" panose="02010509060101010101" pitchFamily="49" charset="-122"/>
                  <a:sym typeface="Times New Roman" panose="02020603050405020304" pitchFamily="18" charset="0"/>
                </a:rPr>
                <a:t>检查课表</a:t>
              </a:r>
              <a:r>
                <a:rPr lang="en-US" altLang="zh-CN" sz="2000" dirty="0">
                  <a:solidFill>
                    <a:srgbClr val="FFFFFF"/>
                  </a:solidFill>
                  <a:latin typeface="Times New Roman" panose="02020603050405020304" pitchFamily="18" charset="0"/>
                  <a:ea typeface="幼圆" panose="02010509060101010101" pitchFamily="49" charset="-122"/>
                  <a:sym typeface="Times New Roman" panose="02020603050405020304" pitchFamily="18" charset="0"/>
                </a:rPr>
                <a:t>-</a:t>
              </a:r>
              <a:r>
                <a:rPr lang="zh-CN" altLang="en-US" sz="2000" dirty="0">
                  <a:solidFill>
                    <a:srgbClr val="FFFFFF"/>
                  </a:solidFill>
                  <a:latin typeface="Times New Roman" panose="02020603050405020304" pitchFamily="18" charset="0"/>
                  <a:ea typeface="幼圆" panose="02010509060101010101" pitchFamily="49" charset="-122"/>
                  <a:sym typeface="Times New Roman" panose="02020603050405020304" pitchFamily="18" charset="0"/>
                </a:rPr>
                <a:t>已安排时间地点课程查看</a:t>
              </a:r>
            </a:p>
          </p:txBody>
        </p:sp>
      </p:grpSp>
      <p:sp>
        <p:nvSpPr>
          <p:cNvPr id="15" name="矩形 10">
            <a:extLst>
              <a:ext uri="{FF2B5EF4-FFF2-40B4-BE49-F238E27FC236}">
                <a16:creationId xmlns:a16="http://schemas.microsoft.com/office/drawing/2014/main" id="{96446C92-8159-4979-96A4-83413ED28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5000" y="82917"/>
            <a:ext cx="2806700" cy="461665"/>
          </a:xfrm>
          <a:prstGeom prst="rect">
            <a:avLst/>
          </a:prstGeom>
          <a:solidFill>
            <a:srgbClr val="9B23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ea typeface="幼圆" panose="02010509060101010101" pitchFamily="49" charset="-122"/>
                <a:sym typeface="Times New Roman" panose="02020603050405020304" pitchFamily="18" charset="0"/>
              </a:rPr>
              <a:t>四、选课操作方法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FCA082E-60A1-487B-87F9-CC22F6863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72" y="1337685"/>
            <a:ext cx="11522075" cy="4828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209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1E4F7DBA-3C0A-451F-9F60-84CCBE233CC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355441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C45A3CB-AF60-4100-880A-46AF4C0066DA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6" y="303213"/>
            <a:ext cx="2876549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MH_Number_1">
            <a:hlinkClick r:id="rId14" action="ppaction://hlinksldjump"/>
            <a:extLst>
              <a:ext uri="{FF2B5EF4-FFF2-40B4-BE49-F238E27FC236}">
                <a16:creationId xmlns:a16="http://schemas.microsoft.com/office/drawing/2014/main" id="{D6EAF148-EFE7-46AC-9174-B4B7AB131E3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259264" y="1374775"/>
            <a:ext cx="682625" cy="682625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8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MH_Entry_1">
            <a:hlinkClick r:id="rId14" action="ppaction://hlinksldjump"/>
            <a:extLst>
              <a:ext uri="{FF2B5EF4-FFF2-40B4-BE49-F238E27FC236}">
                <a16:creationId xmlns:a16="http://schemas.microsoft.com/office/drawing/2014/main" id="{FE97D273-3B2B-4257-A3CD-5FB282B4801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091113" y="1374775"/>
            <a:ext cx="4346576" cy="682625"/>
          </a:xfrm>
          <a:prstGeom prst="rect">
            <a:avLst/>
          </a:prstGeom>
          <a:solidFill>
            <a:srgbClr val="9B231E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选课原则要求</a:t>
            </a:r>
          </a:p>
        </p:txBody>
      </p:sp>
      <p:sp>
        <p:nvSpPr>
          <p:cNvPr id="12" name="MH_Number_2">
            <a:hlinkClick r:id="rId14" action="ppaction://hlinksldjump"/>
            <a:extLst>
              <a:ext uri="{FF2B5EF4-FFF2-40B4-BE49-F238E27FC236}">
                <a16:creationId xmlns:a16="http://schemas.microsoft.com/office/drawing/2014/main" id="{8220ACDC-4D56-4A63-9B1E-5C14D34C26F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259264" y="2468564"/>
            <a:ext cx="682625" cy="682625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8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MH_Entry_2">
            <a:hlinkClick r:id="rId14" action="ppaction://hlinksldjump"/>
            <a:extLst>
              <a:ext uri="{FF2B5EF4-FFF2-40B4-BE49-F238E27FC236}">
                <a16:creationId xmlns:a16="http://schemas.microsoft.com/office/drawing/2014/main" id="{AED99275-E8EF-44F6-8FAF-70EE66DA6CB2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091113" y="2468564"/>
            <a:ext cx="4346576" cy="682625"/>
          </a:xfrm>
          <a:prstGeom prst="rect">
            <a:avLst/>
          </a:prstGeom>
          <a:solidFill>
            <a:srgbClr val="9B231E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选课注意事项</a:t>
            </a:r>
          </a:p>
        </p:txBody>
      </p:sp>
      <p:sp>
        <p:nvSpPr>
          <p:cNvPr id="14" name="MH_Others_3">
            <a:extLst>
              <a:ext uri="{FF2B5EF4-FFF2-40B4-BE49-F238E27FC236}">
                <a16:creationId xmlns:a16="http://schemas.microsoft.com/office/drawing/2014/main" id="{7C2F8C55-5C70-4B8B-9513-2601E5CDCC2F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76326" y="1614489"/>
            <a:ext cx="1395413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lang="zh-CN" altLang="en-US" sz="5400" dirty="0">
                <a:solidFill>
                  <a:schemeClr val="bg1"/>
                </a:solidFill>
                <a:latin typeface="微软雅黑" panose="020B0503020204020204" pitchFamily="34" charset="-122"/>
              </a:rPr>
              <a:t>目录</a:t>
            </a:r>
            <a:endParaRPr lang="zh-CN" altLang="en-US" sz="48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5" name="MH_Others_4">
            <a:extLst>
              <a:ext uri="{FF2B5EF4-FFF2-40B4-BE49-F238E27FC236}">
                <a16:creationId xmlns:a16="http://schemas.microsoft.com/office/drawing/2014/main" id="{4E738AB5-6FB7-4D73-8B09-C9E26340C9E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620839" y="1716088"/>
            <a:ext cx="615950" cy="2062161"/>
          </a:xfrm>
          <a:prstGeom prst="rect">
            <a:avLst/>
          </a:prstGeom>
        </p:spPr>
        <p:txBody>
          <a:bodyPr vert="eaVer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800" spc="500" dirty="0">
              <a:solidFill>
                <a:schemeClr val="accent1">
                  <a:lumMod val="40000"/>
                  <a:lumOff val="60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6" name="MH_Number_2">
            <a:hlinkClick r:id="rId14" action="ppaction://hlinksldjump"/>
            <a:extLst>
              <a:ext uri="{FF2B5EF4-FFF2-40B4-BE49-F238E27FC236}">
                <a16:creationId xmlns:a16="http://schemas.microsoft.com/office/drawing/2014/main" id="{72695A6B-9187-4E3D-A4A9-492A1E1F8F51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259264" y="3586163"/>
            <a:ext cx="682625" cy="682625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8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MH_Entry_2">
            <a:hlinkClick r:id="rId14" action="ppaction://hlinksldjump"/>
            <a:extLst>
              <a:ext uri="{FF2B5EF4-FFF2-40B4-BE49-F238E27FC236}">
                <a16:creationId xmlns:a16="http://schemas.microsoft.com/office/drawing/2014/main" id="{AF3428C5-4F32-4E93-99CB-16E580AA3F82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5091113" y="3586163"/>
            <a:ext cx="4346576" cy="682625"/>
          </a:xfrm>
          <a:prstGeom prst="rect">
            <a:avLst/>
          </a:prstGeom>
          <a:solidFill>
            <a:srgbClr val="9B231E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选课基本流程</a:t>
            </a:r>
          </a:p>
        </p:txBody>
      </p:sp>
      <p:sp>
        <p:nvSpPr>
          <p:cNvPr id="18" name="MH_Number_2">
            <a:hlinkClick r:id="rId14" action="ppaction://hlinksldjump"/>
            <a:extLst>
              <a:ext uri="{FF2B5EF4-FFF2-40B4-BE49-F238E27FC236}">
                <a16:creationId xmlns:a16="http://schemas.microsoft.com/office/drawing/2014/main" id="{53DD264D-E897-47B1-9043-DA1C050EBF56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4252913" y="4738688"/>
            <a:ext cx="681037" cy="682625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8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800" b="1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MH_Entry_2">
            <a:hlinkClick r:id="rId14" action="ppaction://hlinksldjump"/>
            <a:extLst>
              <a:ext uri="{FF2B5EF4-FFF2-40B4-BE49-F238E27FC236}">
                <a16:creationId xmlns:a16="http://schemas.microsoft.com/office/drawing/2014/main" id="{4AE3632E-796F-44B5-B3CA-5991D006FCCC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5084763" y="4738688"/>
            <a:ext cx="4346576" cy="682625"/>
          </a:xfrm>
          <a:prstGeom prst="rect">
            <a:avLst/>
          </a:prstGeom>
          <a:solidFill>
            <a:srgbClr val="9B231E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选课操作方法</a:t>
            </a:r>
          </a:p>
        </p:txBody>
      </p:sp>
      <p:sp>
        <p:nvSpPr>
          <p:cNvPr id="20" name="矩形 21">
            <a:extLst>
              <a:ext uri="{FF2B5EF4-FFF2-40B4-BE49-F238E27FC236}">
                <a16:creationId xmlns:a16="http://schemas.microsoft.com/office/drawing/2014/main" id="{B8DF0DB9-5D6C-49B3-9A7D-9BFDB3117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7334" y="3778251"/>
            <a:ext cx="492443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lang="en-US" altLang="zh-CN" sz="2000">
                <a:solidFill>
                  <a:schemeClr val="bg1"/>
                </a:solidFill>
                <a:latin typeface="微软雅黑" panose="020B0503020204020204" pitchFamily="34" charset="-122"/>
              </a:rPr>
              <a:t>CONTENTS</a:t>
            </a:r>
            <a:endParaRPr lang="zh-CN" altLang="en-US" sz="200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文本框 1"/>
          <p:cNvSpPr txBox="1">
            <a:spLocks noChangeArrowheads="1"/>
          </p:cNvSpPr>
          <p:nvPr/>
        </p:nvSpPr>
        <p:spPr bwMode="auto">
          <a:xfrm>
            <a:off x="3093556" y="2566146"/>
            <a:ext cx="680922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zh-CN" altLang="en-US" sz="8800" dirty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谢谢大家 </a:t>
            </a:r>
            <a:r>
              <a:rPr lang="en-US" altLang="zh-CN" sz="8800" dirty="0">
                <a:solidFill>
                  <a:schemeClr val="bg1"/>
                </a:solidFill>
                <a:latin typeface="华文中宋" pitchFamily="2" charset="-122"/>
                <a:ea typeface="华文中宋" pitchFamily="2" charset="-122"/>
              </a:rPr>
              <a:t>!</a:t>
            </a:r>
            <a:endParaRPr lang="zh-CN" altLang="en-US" sz="8800" dirty="0">
              <a:solidFill>
                <a:schemeClr val="bg1"/>
              </a:solidFill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">
            <a:extLst>
              <a:ext uri="{FF2B5EF4-FFF2-40B4-BE49-F238E27FC236}">
                <a16:creationId xmlns:a16="http://schemas.microsoft.com/office/drawing/2014/main" id="{0ACF8595-0337-45DF-9002-D2D209812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75" y="1406526"/>
            <a:ext cx="10640190" cy="4592128"/>
          </a:xfrm>
          <a:prstGeom prst="rect">
            <a:avLst/>
          </a:prstGeom>
          <a:noFill/>
          <a:ln w="31750">
            <a:solidFill>
              <a:srgbClr val="9B231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3" name="文本框 14">
            <a:extLst>
              <a:ext uri="{FF2B5EF4-FFF2-40B4-BE49-F238E27FC236}">
                <a16:creationId xmlns:a16="http://schemas.microsoft.com/office/drawing/2014/main" id="{9C732D59-90D9-497A-B423-368AC4682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526" y="1492728"/>
            <a:ext cx="9853558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专业培养方案是学生选课的主要依据，学生应认真学习并全面了解本专业培养方案，按照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《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陕西师范大学本科学分制实施方案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》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的要求，在学院的安排指导下，自主制定学习计划、安排学习进程，并在修业年限内修够达到毕业要求所需的全部学分。</a:t>
            </a: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学生必须修读本专业培养方案规定的全部必修课，选课时首先要保证必修课程的学习。学生不能选择与已获得学分课程内容相同或相近的课程。同一课程的理论教学与实验教学，原则上应同时选修。</a:t>
            </a: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学生选课时应注意课程的授课对象和选课限制条件，选择满足选课限制条件的课程；已考核通过并取得学分的课程，原则上不允许再次选修。</a:t>
            </a:r>
          </a:p>
          <a:p>
            <a:pPr eaLnBrk="1" hangingPunct="1">
              <a:lnSpc>
                <a:spcPct val="150000"/>
              </a:lnSpc>
              <a:buFontTx/>
              <a:buAutoNum type="arabicPeriod"/>
            </a:pP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学生须在每学期学校规定的时间内按要求进行选课或退课，逾期不再受理。</a:t>
            </a:r>
          </a:p>
        </p:txBody>
      </p:sp>
      <p:grpSp>
        <p:nvGrpSpPr>
          <p:cNvPr id="4" name="组合 7">
            <a:extLst>
              <a:ext uri="{FF2B5EF4-FFF2-40B4-BE49-F238E27FC236}">
                <a16:creationId xmlns:a16="http://schemas.microsoft.com/office/drawing/2014/main" id="{A96294DF-EE12-4D39-88C3-8DECB4281C59}"/>
              </a:ext>
            </a:extLst>
          </p:cNvPr>
          <p:cNvGrpSpPr>
            <a:grpSpLocks/>
          </p:cNvGrpSpPr>
          <p:nvPr/>
        </p:nvGrpSpPr>
        <p:grpSpPr bwMode="auto">
          <a:xfrm>
            <a:off x="301625" y="838200"/>
            <a:ext cx="2695575" cy="403225"/>
            <a:chOff x="256318" y="734031"/>
            <a:chExt cx="2696432" cy="4038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EFA7921-960D-4970-8092-E23B5182A14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37361" y="870677"/>
              <a:ext cx="242961" cy="180000"/>
            </a:xfrm>
            <a:custGeom>
              <a:avLst/>
              <a:gdLst>
                <a:gd name="T0" fmla="*/ 2147483646 w 263"/>
                <a:gd name="T1" fmla="*/ 2147483646 h 194"/>
                <a:gd name="T2" fmla="*/ 2147483646 w 263"/>
                <a:gd name="T3" fmla="*/ 2147483646 h 194"/>
                <a:gd name="T4" fmla="*/ 2147483646 w 263"/>
                <a:gd name="T5" fmla="*/ 2147483646 h 194"/>
                <a:gd name="T6" fmla="*/ 2147483646 w 263"/>
                <a:gd name="T7" fmla="*/ 2147483646 h 194"/>
                <a:gd name="T8" fmla="*/ 2147483646 w 263"/>
                <a:gd name="T9" fmla="*/ 2147483646 h 194"/>
                <a:gd name="T10" fmla="*/ 2147483646 w 263"/>
                <a:gd name="T11" fmla="*/ 2147483646 h 194"/>
                <a:gd name="T12" fmla="*/ 2147483646 w 263"/>
                <a:gd name="T13" fmla="*/ 2147483646 h 194"/>
                <a:gd name="T14" fmla="*/ 2147483646 w 263"/>
                <a:gd name="T15" fmla="*/ 2147483646 h 194"/>
                <a:gd name="T16" fmla="*/ 2147483646 w 263"/>
                <a:gd name="T17" fmla="*/ 2147483646 h 194"/>
                <a:gd name="T18" fmla="*/ 2147483646 w 263"/>
                <a:gd name="T19" fmla="*/ 2147483646 h 194"/>
                <a:gd name="T20" fmla="*/ 2147483646 w 263"/>
                <a:gd name="T21" fmla="*/ 2147483646 h 194"/>
                <a:gd name="T22" fmla="*/ 2147483646 w 263"/>
                <a:gd name="T23" fmla="*/ 2147483646 h 194"/>
                <a:gd name="T24" fmla="*/ 2147483646 w 263"/>
                <a:gd name="T25" fmla="*/ 2147483646 h 194"/>
                <a:gd name="T26" fmla="*/ 2147483646 w 263"/>
                <a:gd name="T27" fmla="*/ 2147483646 h 194"/>
                <a:gd name="T28" fmla="*/ 2147483646 w 263"/>
                <a:gd name="T29" fmla="*/ 2147483646 h 194"/>
                <a:gd name="T30" fmla="*/ 2147483646 w 263"/>
                <a:gd name="T31" fmla="*/ 2147483646 h 194"/>
                <a:gd name="T32" fmla="*/ 2147483646 w 263"/>
                <a:gd name="T33" fmla="*/ 2147483646 h 194"/>
                <a:gd name="T34" fmla="*/ 2147483646 w 263"/>
                <a:gd name="T35" fmla="*/ 2147483646 h 194"/>
                <a:gd name="T36" fmla="*/ 2147483646 w 263"/>
                <a:gd name="T37" fmla="*/ 2147483646 h 194"/>
                <a:gd name="T38" fmla="*/ 2147483646 w 263"/>
                <a:gd name="T39" fmla="*/ 2147483646 h 194"/>
                <a:gd name="T40" fmla="*/ 2147483646 w 263"/>
                <a:gd name="T41" fmla="*/ 2147483646 h 194"/>
                <a:gd name="T42" fmla="*/ 2147483646 w 263"/>
                <a:gd name="T43" fmla="*/ 2147483646 h 194"/>
                <a:gd name="T44" fmla="*/ 2147483646 w 263"/>
                <a:gd name="T45" fmla="*/ 2147483646 h 194"/>
                <a:gd name="T46" fmla="*/ 2147483646 w 263"/>
                <a:gd name="T47" fmla="*/ 2147483646 h 194"/>
                <a:gd name="T48" fmla="*/ 2147483646 w 263"/>
                <a:gd name="T49" fmla="*/ 2147483646 h 194"/>
                <a:gd name="T50" fmla="*/ 2147483646 w 263"/>
                <a:gd name="T51" fmla="*/ 2147483646 h 194"/>
                <a:gd name="T52" fmla="*/ 2147483646 w 263"/>
                <a:gd name="T53" fmla="*/ 2147483646 h 194"/>
                <a:gd name="T54" fmla="*/ 2147483646 w 263"/>
                <a:gd name="T55" fmla="*/ 2147483646 h 194"/>
                <a:gd name="T56" fmla="*/ 2147483646 w 263"/>
                <a:gd name="T57" fmla="*/ 2147483646 h 194"/>
                <a:gd name="T58" fmla="*/ 2147483646 w 263"/>
                <a:gd name="T59" fmla="*/ 2147483646 h 194"/>
                <a:gd name="T60" fmla="*/ 2147483646 w 263"/>
                <a:gd name="T61" fmla="*/ 2147483646 h 194"/>
                <a:gd name="T62" fmla="*/ 2147483646 w 263"/>
                <a:gd name="T63" fmla="*/ 2147483646 h 194"/>
                <a:gd name="T64" fmla="*/ 2147483646 w 263"/>
                <a:gd name="T65" fmla="*/ 2147483646 h 194"/>
                <a:gd name="T66" fmla="*/ 2147483646 w 263"/>
                <a:gd name="T67" fmla="*/ 2147483646 h 194"/>
                <a:gd name="T68" fmla="*/ 2147483646 w 263"/>
                <a:gd name="T69" fmla="*/ 2147483646 h 194"/>
                <a:gd name="T70" fmla="*/ 2147483646 w 263"/>
                <a:gd name="T71" fmla="*/ 2147483646 h 194"/>
                <a:gd name="T72" fmla="*/ 2147483646 w 263"/>
                <a:gd name="T73" fmla="*/ 2147483646 h 194"/>
                <a:gd name="T74" fmla="*/ 2147483646 w 263"/>
                <a:gd name="T75" fmla="*/ 2147483646 h 194"/>
                <a:gd name="T76" fmla="*/ 2147483646 w 263"/>
                <a:gd name="T77" fmla="*/ 2147483646 h 194"/>
                <a:gd name="T78" fmla="*/ 2147483646 w 263"/>
                <a:gd name="T79" fmla="*/ 2147483646 h 194"/>
                <a:gd name="T80" fmla="*/ 2147483646 w 263"/>
                <a:gd name="T81" fmla="*/ 2147483646 h 194"/>
                <a:gd name="T82" fmla="*/ 2147483646 w 263"/>
                <a:gd name="T83" fmla="*/ 2147483646 h 194"/>
                <a:gd name="T84" fmla="*/ 2147483646 w 263"/>
                <a:gd name="T85" fmla="*/ 2147483646 h 194"/>
                <a:gd name="T86" fmla="*/ 2147483646 w 263"/>
                <a:gd name="T87" fmla="*/ 2147483646 h 19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63"/>
                <a:gd name="T133" fmla="*/ 0 h 194"/>
                <a:gd name="T134" fmla="*/ 263 w 263"/>
                <a:gd name="T135" fmla="*/ 194 h 19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63" h="194">
                  <a:moveTo>
                    <a:pt x="238" y="59"/>
                  </a:moveTo>
                  <a:cubicBezTo>
                    <a:pt x="237" y="51"/>
                    <a:pt x="236" y="38"/>
                    <a:pt x="243" y="34"/>
                  </a:cubicBezTo>
                  <a:cubicBezTo>
                    <a:pt x="244" y="34"/>
                    <a:pt x="244" y="34"/>
                    <a:pt x="244" y="33"/>
                  </a:cubicBezTo>
                  <a:cubicBezTo>
                    <a:pt x="249" y="32"/>
                    <a:pt x="253" y="29"/>
                    <a:pt x="250" y="26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13" y="21"/>
                    <a:pt x="15" y="46"/>
                  </a:cubicBezTo>
                  <a:cubicBezTo>
                    <a:pt x="15" y="59"/>
                    <a:pt x="20" y="65"/>
                    <a:pt x="23" y="69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9" y="76"/>
                    <a:pt x="13" y="78"/>
                    <a:pt x="19" y="80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26" y="85"/>
                    <a:pt x="26" y="98"/>
                    <a:pt x="25" y="105"/>
                  </a:cubicBezTo>
                  <a:cubicBezTo>
                    <a:pt x="0" y="112"/>
                    <a:pt x="9" y="115"/>
                    <a:pt x="9" y="115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0" y="119"/>
                    <a:pt x="6" y="126"/>
                    <a:pt x="7" y="139"/>
                  </a:cubicBezTo>
                  <a:cubicBezTo>
                    <a:pt x="9" y="163"/>
                    <a:pt x="21" y="165"/>
                    <a:pt x="21" y="165"/>
                  </a:cubicBezTo>
                  <a:cubicBezTo>
                    <a:pt x="111" y="194"/>
                    <a:pt x="111" y="194"/>
                    <a:pt x="111" y="194"/>
                  </a:cubicBezTo>
                  <a:cubicBezTo>
                    <a:pt x="246" y="161"/>
                    <a:pt x="246" y="161"/>
                    <a:pt x="246" y="161"/>
                  </a:cubicBezTo>
                  <a:cubicBezTo>
                    <a:pt x="246" y="161"/>
                    <a:pt x="255" y="159"/>
                    <a:pt x="230" y="152"/>
                  </a:cubicBezTo>
                  <a:cubicBezTo>
                    <a:pt x="229" y="144"/>
                    <a:pt x="229" y="131"/>
                    <a:pt x="236" y="127"/>
                  </a:cubicBezTo>
                  <a:cubicBezTo>
                    <a:pt x="236" y="127"/>
                    <a:pt x="236" y="127"/>
                    <a:pt x="236" y="126"/>
                  </a:cubicBezTo>
                  <a:cubicBezTo>
                    <a:pt x="242" y="125"/>
                    <a:pt x="246" y="122"/>
                    <a:pt x="243" y="119"/>
                  </a:cubicBezTo>
                  <a:cubicBezTo>
                    <a:pt x="237" y="117"/>
                    <a:pt x="237" y="117"/>
                    <a:pt x="237" y="117"/>
                  </a:cubicBezTo>
                  <a:cubicBezTo>
                    <a:pt x="241" y="114"/>
                    <a:pt x="247" y="108"/>
                    <a:pt x="248" y="92"/>
                  </a:cubicBezTo>
                  <a:cubicBezTo>
                    <a:pt x="248" y="81"/>
                    <a:pt x="245" y="75"/>
                    <a:pt x="242" y="71"/>
                  </a:cubicBezTo>
                  <a:cubicBezTo>
                    <a:pt x="254" y="68"/>
                    <a:pt x="254" y="68"/>
                    <a:pt x="254" y="68"/>
                  </a:cubicBezTo>
                  <a:cubicBezTo>
                    <a:pt x="254" y="68"/>
                    <a:pt x="263" y="66"/>
                    <a:pt x="238" y="59"/>
                  </a:cubicBezTo>
                  <a:close/>
                  <a:moveTo>
                    <a:pt x="124" y="58"/>
                  </a:moveTo>
                  <a:cubicBezTo>
                    <a:pt x="147" y="54"/>
                    <a:pt x="147" y="54"/>
                    <a:pt x="147" y="54"/>
                  </a:cubicBezTo>
                  <a:cubicBezTo>
                    <a:pt x="224" y="38"/>
                    <a:pt x="224" y="38"/>
                    <a:pt x="224" y="38"/>
                  </a:cubicBezTo>
                  <a:cubicBezTo>
                    <a:pt x="235" y="36"/>
                    <a:pt x="235" y="36"/>
                    <a:pt x="235" y="36"/>
                  </a:cubicBezTo>
                  <a:cubicBezTo>
                    <a:pt x="232" y="42"/>
                    <a:pt x="232" y="51"/>
                    <a:pt x="233" y="57"/>
                  </a:cubicBezTo>
                  <a:cubicBezTo>
                    <a:pt x="233" y="59"/>
                    <a:pt x="233" y="60"/>
                    <a:pt x="233" y="61"/>
                  </a:cubicBezTo>
                  <a:cubicBezTo>
                    <a:pt x="220" y="64"/>
                    <a:pt x="220" y="64"/>
                    <a:pt x="220" y="64"/>
                  </a:cubicBezTo>
                  <a:cubicBezTo>
                    <a:pt x="123" y="88"/>
                    <a:pt x="123" y="88"/>
                    <a:pt x="123" y="88"/>
                  </a:cubicBezTo>
                  <a:lnTo>
                    <a:pt x="124" y="58"/>
                  </a:lnTo>
                  <a:close/>
                  <a:moveTo>
                    <a:pt x="27" y="82"/>
                  </a:moveTo>
                  <a:cubicBezTo>
                    <a:pt x="38" y="84"/>
                    <a:pt x="38" y="84"/>
                    <a:pt x="38" y="84"/>
                  </a:cubicBezTo>
                  <a:cubicBezTo>
                    <a:pt x="112" y="100"/>
                    <a:pt x="112" y="100"/>
                    <a:pt x="112" y="100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38" y="105"/>
                    <a:pt x="138" y="105"/>
                    <a:pt x="138" y="105"/>
                  </a:cubicBezTo>
                  <a:cubicBezTo>
                    <a:pt x="139" y="134"/>
                    <a:pt x="139" y="134"/>
                    <a:pt x="139" y="134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29" y="107"/>
                    <a:pt x="29" y="107"/>
                    <a:pt x="29" y="107"/>
                  </a:cubicBezTo>
                  <a:cubicBezTo>
                    <a:pt x="29" y="106"/>
                    <a:pt x="30" y="105"/>
                    <a:pt x="30" y="104"/>
                  </a:cubicBezTo>
                  <a:cubicBezTo>
                    <a:pt x="30" y="98"/>
                    <a:pt x="30" y="89"/>
                    <a:pt x="27" y="82"/>
                  </a:cubicBezTo>
                  <a:close/>
                  <a:moveTo>
                    <a:pt x="22" y="45"/>
                  </a:moveTo>
                  <a:cubicBezTo>
                    <a:pt x="22" y="38"/>
                    <a:pt x="23" y="33"/>
                    <a:pt x="26" y="31"/>
                  </a:cubicBezTo>
                  <a:cubicBezTo>
                    <a:pt x="27" y="30"/>
                    <a:pt x="29" y="29"/>
                    <a:pt x="30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19" y="88"/>
                    <a:pt x="119" y="88"/>
                    <a:pt x="119" y="88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4"/>
                    <a:pt x="31" y="64"/>
                    <a:pt x="31" y="63"/>
                  </a:cubicBezTo>
                  <a:cubicBezTo>
                    <a:pt x="31" y="63"/>
                    <a:pt x="23" y="63"/>
                    <a:pt x="22" y="45"/>
                  </a:cubicBezTo>
                  <a:close/>
                  <a:moveTo>
                    <a:pt x="111" y="181"/>
                  </a:moveTo>
                  <a:cubicBezTo>
                    <a:pt x="24" y="157"/>
                    <a:pt x="24" y="157"/>
                    <a:pt x="24" y="157"/>
                  </a:cubicBezTo>
                  <a:cubicBezTo>
                    <a:pt x="24" y="157"/>
                    <a:pt x="24" y="157"/>
                    <a:pt x="24" y="156"/>
                  </a:cubicBezTo>
                  <a:cubicBezTo>
                    <a:pt x="23" y="156"/>
                    <a:pt x="15" y="156"/>
                    <a:pt x="15" y="138"/>
                  </a:cubicBezTo>
                  <a:cubicBezTo>
                    <a:pt x="15" y="131"/>
                    <a:pt x="16" y="126"/>
                    <a:pt x="18" y="124"/>
                  </a:cubicBezTo>
                  <a:cubicBezTo>
                    <a:pt x="20" y="123"/>
                    <a:pt x="21" y="122"/>
                    <a:pt x="23" y="122"/>
                  </a:cubicBezTo>
                  <a:cubicBezTo>
                    <a:pt x="23" y="122"/>
                    <a:pt x="24" y="122"/>
                    <a:pt x="24" y="122"/>
                  </a:cubicBezTo>
                  <a:cubicBezTo>
                    <a:pt x="24" y="122"/>
                    <a:pt x="24" y="122"/>
                    <a:pt x="24" y="122"/>
                  </a:cubicBezTo>
                  <a:cubicBezTo>
                    <a:pt x="112" y="151"/>
                    <a:pt x="112" y="151"/>
                    <a:pt x="112" y="151"/>
                  </a:cubicBezTo>
                  <a:lnTo>
                    <a:pt x="111" y="181"/>
                  </a:lnTo>
                  <a:close/>
                  <a:moveTo>
                    <a:pt x="225" y="150"/>
                  </a:moveTo>
                  <a:cubicBezTo>
                    <a:pt x="225" y="152"/>
                    <a:pt x="225" y="153"/>
                    <a:pt x="225" y="154"/>
                  </a:cubicBezTo>
                  <a:cubicBezTo>
                    <a:pt x="116" y="181"/>
                    <a:pt x="116" y="181"/>
                    <a:pt x="116" y="181"/>
                  </a:cubicBezTo>
                  <a:cubicBezTo>
                    <a:pt x="117" y="151"/>
                    <a:pt x="117" y="151"/>
                    <a:pt x="117" y="151"/>
                  </a:cubicBezTo>
                  <a:cubicBezTo>
                    <a:pt x="140" y="147"/>
                    <a:pt x="140" y="147"/>
                    <a:pt x="140" y="147"/>
                  </a:cubicBezTo>
                  <a:cubicBezTo>
                    <a:pt x="144" y="147"/>
                    <a:pt x="144" y="147"/>
                    <a:pt x="144" y="147"/>
                  </a:cubicBezTo>
                  <a:cubicBezTo>
                    <a:pt x="157" y="143"/>
                    <a:pt x="157" y="143"/>
                    <a:pt x="157" y="143"/>
                  </a:cubicBezTo>
                  <a:cubicBezTo>
                    <a:pt x="216" y="131"/>
                    <a:pt x="216" y="131"/>
                    <a:pt x="216" y="131"/>
                  </a:cubicBezTo>
                  <a:cubicBezTo>
                    <a:pt x="228" y="129"/>
                    <a:pt x="228" y="129"/>
                    <a:pt x="228" y="129"/>
                  </a:cubicBezTo>
                  <a:cubicBezTo>
                    <a:pt x="224" y="135"/>
                    <a:pt x="224" y="144"/>
                    <a:pt x="225" y="150"/>
                  </a:cubicBezTo>
                  <a:close/>
                  <a:moveTo>
                    <a:pt x="231" y="110"/>
                  </a:moveTo>
                  <a:cubicBezTo>
                    <a:pt x="231" y="110"/>
                    <a:pt x="231" y="110"/>
                    <a:pt x="230" y="110"/>
                  </a:cubicBezTo>
                  <a:cubicBezTo>
                    <a:pt x="222" y="112"/>
                    <a:pt x="222" y="112"/>
                    <a:pt x="222" y="112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3" y="105"/>
                    <a:pt x="143" y="105"/>
                    <a:pt x="143" y="105"/>
                  </a:cubicBezTo>
                  <a:cubicBezTo>
                    <a:pt x="168" y="96"/>
                    <a:pt x="168" y="96"/>
                    <a:pt x="168" y="96"/>
                  </a:cubicBezTo>
                  <a:cubicBezTo>
                    <a:pt x="231" y="76"/>
                    <a:pt x="231" y="76"/>
                    <a:pt x="231" y="76"/>
                  </a:cubicBezTo>
                  <a:cubicBezTo>
                    <a:pt x="231" y="76"/>
                    <a:pt x="234" y="75"/>
                    <a:pt x="237" y="78"/>
                  </a:cubicBezTo>
                  <a:cubicBezTo>
                    <a:pt x="239" y="80"/>
                    <a:pt x="240" y="85"/>
                    <a:pt x="240" y="91"/>
                  </a:cubicBezTo>
                  <a:cubicBezTo>
                    <a:pt x="239" y="109"/>
                    <a:pt x="231" y="110"/>
                    <a:pt x="231" y="110"/>
                  </a:cubicBezTo>
                  <a:close/>
                </a:path>
              </a:pathLst>
            </a:custGeom>
            <a:solidFill>
              <a:srgbClr val="9B2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圆角矩形 10">
              <a:extLst>
                <a:ext uri="{FF2B5EF4-FFF2-40B4-BE49-F238E27FC236}">
                  <a16:creationId xmlns:a16="http://schemas.microsoft.com/office/drawing/2014/main" id="{B07150B5-232B-4477-944A-FC40BDE8D4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6318" y="734031"/>
              <a:ext cx="400177" cy="399031"/>
            </a:xfrm>
            <a:prstGeom prst="roundRect">
              <a:avLst/>
            </a:prstGeom>
            <a:noFill/>
            <a:ln>
              <a:solidFill>
                <a:srgbClr val="9B23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" name="矩形 10">
              <a:extLst>
                <a:ext uri="{FF2B5EF4-FFF2-40B4-BE49-F238E27FC236}">
                  <a16:creationId xmlns:a16="http://schemas.microsoft.com/office/drawing/2014/main" id="{1CB9DA18-AC88-455E-B1EE-C4F6BC312F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819" y="737721"/>
              <a:ext cx="2256931" cy="400110"/>
            </a:xfrm>
            <a:prstGeom prst="rect">
              <a:avLst/>
            </a:prstGeom>
            <a:solidFill>
              <a:srgbClr val="9B2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2000" dirty="0">
                  <a:solidFill>
                    <a:srgbClr val="FFFFFF"/>
                  </a:solidFill>
                  <a:latin typeface="Times New Roman" panose="02020603050405020304" pitchFamily="18" charset="0"/>
                  <a:ea typeface="幼圆" panose="02010509060101010101" pitchFamily="49" charset="-122"/>
                  <a:sym typeface="Times New Roman" panose="02020603050405020304" pitchFamily="18" charset="0"/>
                </a:rPr>
                <a:t>一、选课原则要求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610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">
            <a:extLst>
              <a:ext uri="{FF2B5EF4-FFF2-40B4-BE49-F238E27FC236}">
                <a16:creationId xmlns:a16="http://schemas.microsoft.com/office/drawing/2014/main" id="{0ACF8595-0337-45DF-9002-D2D209812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25" y="1390679"/>
            <a:ext cx="10783409" cy="4968875"/>
          </a:xfrm>
          <a:prstGeom prst="rect">
            <a:avLst/>
          </a:prstGeom>
          <a:noFill/>
          <a:ln w="31750">
            <a:solidFill>
              <a:srgbClr val="9B231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3" name="文本框 14">
            <a:extLst>
              <a:ext uri="{FF2B5EF4-FFF2-40B4-BE49-F238E27FC236}">
                <a16:creationId xmlns:a16="http://schemas.microsoft.com/office/drawing/2014/main" id="{9C732D59-90D9-497A-B423-368AC4682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526" y="1520625"/>
            <a:ext cx="9995247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+mj-lt"/>
              <a:buAutoNum type="arabicPeriod" startAt="5"/>
            </a:pP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学生须参加所选课程的学习和考核。未在规定时间内办理退课而无故不参加课程的学习和考核的，该门课程成绩按零分计，并在成绩单中如实体现。</a:t>
            </a:r>
          </a:p>
          <a:p>
            <a:pPr eaLnBrk="1" hangingPunct="1">
              <a:lnSpc>
                <a:spcPct val="150000"/>
              </a:lnSpc>
              <a:buFont typeface="+mj-lt"/>
              <a:buAutoNum type="arabicPeriod" startAt="5"/>
            </a:pP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未选课者不得参加课程的学习及考核，擅自参加考核者，成绩不予承认。</a:t>
            </a:r>
          </a:p>
          <a:p>
            <a:pPr eaLnBrk="1" hangingPunct="1">
              <a:lnSpc>
                <a:spcPct val="150000"/>
              </a:lnSpc>
              <a:buFont typeface="+mj-lt"/>
              <a:buAutoNum type="arabicPeriod" startAt="5"/>
            </a:pP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学生应自主进行选课，不得使用他人用户名和密码进入选课系统代替他人选课，否则一切后果由学生本人承担。</a:t>
            </a:r>
          </a:p>
          <a:p>
            <a:pPr eaLnBrk="1" hangingPunct="1">
              <a:lnSpc>
                <a:spcPct val="150000"/>
              </a:lnSpc>
              <a:buFont typeface="+mj-lt"/>
              <a:buAutoNum type="arabicPeriod" startAt="5"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学籍异动、交换交流等特殊类型的学生，确因客观原因无法正常选修但确需选修相关课程的，可依照本办法附件“特殊类型学生补退选课工作程序”相关规定办理。</a:t>
            </a:r>
          </a:p>
          <a:p>
            <a:pPr eaLnBrk="1" hangingPunct="1">
              <a:lnSpc>
                <a:spcPct val="150000"/>
              </a:lnSpc>
              <a:buFont typeface="+mj-lt"/>
              <a:buAutoNum type="arabicPeriod" startAt="5"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我校赴国内外大学进行交流交换的学生，在交流交换期间无须参加选课。</a:t>
            </a:r>
          </a:p>
          <a:p>
            <a:pPr eaLnBrk="1" hangingPunct="1">
              <a:lnSpc>
                <a:spcPct val="150000"/>
              </a:lnSpc>
              <a:buFont typeface="+mj-lt"/>
              <a:buAutoNum type="arabicPeriod" startAt="5"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新生入学后第一学期，暂按开课计划修读必修课程，无需选课。从第二学期开始，学生可在导师的指导下，自主选修课程。</a:t>
            </a:r>
          </a:p>
        </p:txBody>
      </p:sp>
      <p:grpSp>
        <p:nvGrpSpPr>
          <p:cNvPr id="4" name="组合 7">
            <a:extLst>
              <a:ext uri="{FF2B5EF4-FFF2-40B4-BE49-F238E27FC236}">
                <a16:creationId xmlns:a16="http://schemas.microsoft.com/office/drawing/2014/main" id="{A96294DF-EE12-4D39-88C3-8DECB4281C59}"/>
              </a:ext>
            </a:extLst>
          </p:cNvPr>
          <p:cNvGrpSpPr>
            <a:grpSpLocks/>
          </p:cNvGrpSpPr>
          <p:nvPr/>
        </p:nvGrpSpPr>
        <p:grpSpPr bwMode="auto">
          <a:xfrm>
            <a:off x="301625" y="838200"/>
            <a:ext cx="2695575" cy="403225"/>
            <a:chOff x="256318" y="734031"/>
            <a:chExt cx="2696432" cy="4038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EFA7921-960D-4970-8092-E23B5182A14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37361" y="870677"/>
              <a:ext cx="242961" cy="180000"/>
            </a:xfrm>
            <a:custGeom>
              <a:avLst/>
              <a:gdLst>
                <a:gd name="T0" fmla="*/ 2147483646 w 263"/>
                <a:gd name="T1" fmla="*/ 2147483646 h 194"/>
                <a:gd name="T2" fmla="*/ 2147483646 w 263"/>
                <a:gd name="T3" fmla="*/ 2147483646 h 194"/>
                <a:gd name="T4" fmla="*/ 2147483646 w 263"/>
                <a:gd name="T5" fmla="*/ 2147483646 h 194"/>
                <a:gd name="T6" fmla="*/ 2147483646 w 263"/>
                <a:gd name="T7" fmla="*/ 2147483646 h 194"/>
                <a:gd name="T8" fmla="*/ 2147483646 w 263"/>
                <a:gd name="T9" fmla="*/ 2147483646 h 194"/>
                <a:gd name="T10" fmla="*/ 2147483646 w 263"/>
                <a:gd name="T11" fmla="*/ 2147483646 h 194"/>
                <a:gd name="T12" fmla="*/ 2147483646 w 263"/>
                <a:gd name="T13" fmla="*/ 2147483646 h 194"/>
                <a:gd name="T14" fmla="*/ 2147483646 w 263"/>
                <a:gd name="T15" fmla="*/ 2147483646 h 194"/>
                <a:gd name="T16" fmla="*/ 2147483646 w 263"/>
                <a:gd name="T17" fmla="*/ 2147483646 h 194"/>
                <a:gd name="T18" fmla="*/ 2147483646 w 263"/>
                <a:gd name="T19" fmla="*/ 2147483646 h 194"/>
                <a:gd name="T20" fmla="*/ 2147483646 w 263"/>
                <a:gd name="T21" fmla="*/ 2147483646 h 194"/>
                <a:gd name="T22" fmla="*/ 2147483646 w 263"/>
                <a:gd name="T23" fmla="*/ 2147483646 h 194"/>
                <a:gd name="T24" fmla="*/ 2147483646 w 263"/>
                <a:gd name="T25" fmla="*/ 2147483646 h 194"/>
                <a:gd name="T26" fmla="*/ 2147483646 w 263"/>
                <a:gd name="T27" fmla="*/ 2147483646 h 194"/>
                <a:gd name="T28" fmla="*/ 2147483646 w 263"/>
                <a:gd name="T29" fmla="*/ 2147483646 h 194"/>
                <a:gd name="T30" fmla="*/ 2147483646 w 263"/>
                <a:gd name="T31" fmla="*/ 2147483646 h 194"/>
                <a:gd name="T32" fmla="*/ 2147483646 w 263"/>
                <a:gd name="T33" fmla="*/ 2147483646 h 194"/>
                <a:gd name="T34" fmla="*/ 2147483646 w 263"/>
                <a:gd name="T35" fmla="*/ 2147483646 h 194"/>
                <a:gd name="T36" fmla="*/ 2147483646 w 263"/>
                <a:gd name="T37" fmla="*/ 2147483646 h 194"/>
                <a:gd name="T38" fmla="*/ 2147483646 w 263"/>
                <a:gd name="T39" fmla="*/ 2147483646 h 194"/>
                <a:gd name="T40" fmla="*/ 2147483646 w 263"/>
                <a:gd name="T41" fmla="*/ 2147483646 h 194"/>
                <a:gd name="T42" fmla="*/ 2147483646 w 263"/>
                <a:gd name="T43" fmla="*/ 2147483646 h 194"/>
                <a:gd name="T44" fmla="*/ 2147483646 w 263"/>
                <a:gd name="T45" fmla="*/ 2147483646 h 194"/>
                <a:gd name="T46" fmla="*/ 2147483646 w 263"/>
                <a:gd name="T47" fmla="*/ 2147483646 h 194"/>
                <a:gd name="T48" fmla="*/ 2147483646 w 263"/>
                <a:gd name="T49" fmla="*/ 2147483646 h 194"/>
                <a:gd name="T50" fmla="*/ 2147483646 w 263"/>
                <a:gd name="T51" fmla="*/ 2147483646 h 194"/>
                <a:gd name="T52" fmla="*/ 2147483646 w 263"/>
                <a:gd name="T53" fmla="*/ 2147483646 h 194"/>
                <a:gd name="T54" fmla="*/ 2147483646 w 263"/>
                <a:gd name="T55" fmla="*/ 2147483646 h 194"/>
                <a:gd name="T56" fmla="*/ 2147483646 w 263"/>
                <a:gd name="T57" fmla="*/ 2147483646 h 194"/>
                <a:gd name="T58" fmla="*/ 2147483646 w 263"/>
                <a:gd name="T59" fmla="*/ 2147483646 h 194"/>
                <a:gd name="T60" fmla="*/ 2147483646 w 263"/>
                <a:gd name="T61" fmla="*/ 2147483646 h 194"/>
                <a:gd name="T62" fmla="*/ 2147483646 w 263"/>
                <a:gd name="T63" fmla="*/ 2147483646 h 194"/>
                <a:gd name="T64" fmla="*/ 2147483646 w 263"/>
                <a:gd name="T65" fmla="*/ 2147483646 h 194"/>
                <a:gd name="T66" fmla="*/ 2147483646 w 263"/>
                <a:gd name="T67" fmla="*/ 2147483646 h 194"/>
                <a:gd name="T68" fmla="*/ 2147483646 w 263"/>
                <a:gd name="T69" fmla="*/ 2147483646 h 194"/>
                <a:gd name="T70" fmla="*/ 2147483646 w 263"/>
                <a:gd name="T71" fmla="*/ 2147483646 h 194"/>
                <a:gd name="T72" fmla="*/ 2147483646 w 263"/>
                <a:gd name="T73" fmla="*/ 2147483646 h 194"/>
                <a:gd name="T74" fmla="*/ 2147483646 w 263"/>
                <a:gd name="T75" fmla="*/ 2147483646 h 194"/>
                <a:gd name="T76" fmla="*/ 2147483646 w 263"/>
                <a:gd name="T77" fmla="*/ 2147483646 h 194"/>
                <a:gd name="T78" fmla="*/ 2147483646 w 263"/>
                <a:gd name="T79" fmla="*/ 2147483646 h 194"/>
                <a:gd name="T80" fmla="*/ 2147483646 w 263"/>
                <a:gd name="T81" fmla="*/ 2147483646 h 194"/>
                <a:gd name="T82" fmla="*/ 2147483646 w 263"/>
                <a:gd name="T83" fmla="*/ 2147483646 h 194"/>
                <a:gd name="T84" fmla="*/ 2147483646 w 263"/>
                <a:gd name="T85" fmla="*/ 2147483646 h 194"/>
                <a:gd name="T86" fmla="*/ 2147483646 w 263"/>
                <a:gd name="T87" fmla="*/ 2147483646 h 19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63"/>
                <a:gd name="T133" fmla="*/ 0 h 194"/>
                <a:gd name="T134" fmla="*/ 263 w 263"/>
                <a:gd name="T135" fmla="*/ 194 h 19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63" h="194">
                  <a:moveTo>
                    <a:pt x="238" y="59"/>
                  </a:moveTo>
                  <a:cubicBezTo>
                    <a:pt x="237" y="51"/>
                    <a:pt x="236" y="38"/>
                    <a:pt x="243" y="34"/>
                  </a:cubicBezTo>
                  <a:cubicBezTo>
                    <a:pt x="244" y="34"/>
                    <a:pt x="244" y="34"/>
                    <a:pt x="244" y="33"/>
                  </a:cubicBezTo>
                  <a:cubicBezTo>
                    <a:pt x="249" y="32"/>
                    <a:pt x="253" y="29"/>
                    <a:pt x="250" y="26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13" y="21"/>
                    <a:pt x="15" y="46"/>
                  </a:cubicBezTo>
                  <a:cubicBezTo>
                    <a:pt x="15" y="59"/>
                    <a:pt x="20" y="65"/>
                    <a:pt x="23" y="69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9" y="76"/>
                    <a:pt x="13" y="78"/>
                    <a:pt x="19" y="80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26" y="85"/>
                    <a:pt x="26" y="98"/>
                    <a:pt x="25" y="105"/>
                  </a:cubicBezTo>
                  <a:cubicBezTo>
                    <a:pt x="0" y="112"/>
                    <a:pt x="9" y="115"/>
                    <a:pt x="9" y="115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0" y="119"/>
                    <a:pt x="6" y="126"/>
                    <a:pt x="7" y="139"/>
                  </a:cubicBezTo>
                  <a:cubicBezTo>
                    <a:pt x="9" y="163"/>
                    <a:pt x="21" y="165"/>
                    <a:pt x="21" y="165"/>
                  </a:cubicBezTo>
                  <a:cubicBezTo>
                    <a:pt x="111" y="194"/>
                    <a:pt x="111" y="194"/>
                    <a:pt x="111" y="194"/>
                  </a:cubicBezTo>
                  <a:cubicBezTo>
                    <a:pt x="246" y="161"/>
                    <a:pt x="246" y="161"/>
                    <a:pt x="246" y="161"/>
                  </a:cubicBezTo>
                  <a:cubicBezTo>
                    <a:pt x="246" y="161"/>
                    <a:pt x="255" y="159"/>
                    <a:pt x="230" y="152"/>
                  </a:cubicBezTo>
                  <a:cubicBezTo>
                    <a:pt x="229" y="144"/>
                    <a:pt x="229" y="131"/>
                    <a:pt x="236" y="127"/>
                  </a:cubicBezTo>
                  <a:cubicBezTo>
                    <a:pt x="236" y="127"/>
                    <a:pt x="236" y="127"/>
                    <a:pt x="236" y="126"/>
                  </a:cubicBezTo>
                  <a:cubicBezTo>
                    <a:pt x="242" y="125"/>
                    <a:pt x="246" y="122"/>
                    <a:pt x="243" y="119"/>
                  </a:cubicBezTo>
                  <a:cubicBezTo>
                    <a:pt x="237" y="117"/>
                    <a:pt x="237" y="117"/>
                    <a:pt x="237" y="117"/>
                  </a:cubicBezTo>
                  <a:cubicBezTo>
                    <a:pt x="241" y="114"/>
                    <a:pt x="247" y="108"/>
                    <a:pt x="248" y="92"/>
                  </a:cubicBezTo>
                  <a:cubicBezTo>
                    <a:pt x="248" y="81"/>
                    <a:pt x="245" y="75"/>
                    <a:pt x="242" y="71"/>
                  </a:cubicBezTo>
                  <a:cubicBezTo>
                    <a:pt x="254" y="68"/>
                    <a:pt x="254" y="68"/>
                    <a:pt x="254" y="68"/>
                  </a:cubicBezTo>
                  <a:cubicBezTo>
                    <a:pt x="254" y="68"/>
                    <a:pt x="263" y="66"/>
                    <a:pt x="238" y="59"/>
                  </a:cubicBezTo>
                  <a:close/>
                  <a:moveTo>
                    <a:pt x="124" y="58"/>
                  </a:moveTo>
                  <a:cubicBezTo>
                    <a:pt x="147" y="54"/>
                    <a:pt x="147" y="54"/>
                    <a:pt x="147" y="54"/>
                  </a:cubicBezTo>
                  <a:cubicBezTo>
                    <a:pt x="224" y="38"/>
                    <a:pt x="224" y="38"/>
                    <a:pt x="224" y="38"/>
                  </a:cubicBezTo>
                  <a:cubicBezTo>
                    <a:pt x="235" y="36"/>
                    <a:pt x="235" y="36"/>
                    <a:pt x="235" y="36"/>
                  </a:cubicBezTo>
                  <a:cubicBezTo>
                    <a:pt x="232" y="42"/>
                    <a:pt x="232" y="51"/>
                    <a:pt x="233" y="57"/>
                  </a:cubicBezTo>
                  <a:cubicBezTo>
                    <a:pt x="233" y="59"/>
                    <a:pt x="233" y="60"/>
                    <a:pt x="233" y="61"/>
                  </a:cubicBezTo>
                  <a:cubicBezTo>
                    <a:pt x="220" y="64"/>
                    <a:pt x="220" y="64"/>
                    <a:pt x="220" y="64"/>
                  </a:cubicBezTo>
                  <a:cubicBezTo>
                    <a:pt x="123" y="88"/>
                    <a:pt x="123" y="88"/>
                    <a:pt x="123" y="88"/>
                  </a:cubicBezTo>
                  <a:lnTo>
                    <a:pt x="124" y="58"/>
                  </a:lnTo>
                  <a:close/>
                  <a:moveTo>
                    <a:pt x="27" y="82"/>
                  </a:moveTo>
                  <a:cubicBezTo>
                    <a:pt x="38" y="84"/>
                    <a:pt x="38" y="84"/>
                    <a:pt x="38" y="84"/>
                  </a:cubicBezTo>
                  <a:cubicBezTo>
                    <a:pt x="112" y="100"/>
                    <a:pt x="112" y="100"/>
                    <a:pt x="112" y="100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38" y="105"/>
                    <a:pt x="138" y="105"/>
                    <a:pt x="138" y="105"/>
                  </a:cubicBezTo>
                  <a:cubicBezTo>
                    <a:pt x="139" y="134"/>
                    <a:pt x="139" y="134"/>
                    <a:pt x="139" y="134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29" y="107"/>
                    <a:pt x="29" y="107"/>
                    <a:pt x="29" y="107"/>
                  </a:cubicBezTo>
                  <a:cubicBezTo>
                    <a:pt x="29" y="106"/>
                    <a:pt x="30" y="105"/>
                    <a:pt x="30" y="104"/>
                  </a:cubicBezTo>
                  <a:cubicBezTo>
                    <a:pt x="30" y="98"/>
                    <a:pt x="30" y="89"/>
                    <a:pt x="27" y="82"/>
                  </a:cubicBezTo>
                  <a:close/>
                  <a:moveTo>
                    <a:pt x="22" y="45"/>
                  </a:moveTo>
                  <a:cubicBezTo>
                    <a:pt x="22" y="38"/>
                    <a:pt x="23" y="33"/>
                    <a:pt x="26" y="31"/>
                  </a:cubicBezTo>
                  <a:cubicBezTo>
                    <a:pt x="27" y="30"/>
                    <a:pt x="29" y="29"/>
                    <a:pt x="30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19" y="88"/>
                    <a:pt x="119" y="88"/>
                    <a:pt x="119" y="88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4"/>
                    <a:pt x="31" y="64"/>
                    <a:pt x="31" y="63"/>
                  </a:cubicBezTo>
                  <a:cubicBezTo>
                    <a:pt x="31" y="63"/>
                    <a:pt x="23" y="63"/>
                    <a:pt x="22" y="45"/>
                  </a:cubicBezTo>
                  <a:close/>
                  <a:moveTo>
                    <a:pt x="111" y="181"/>
                  </a:moveTo>
                  <a:cubicBezTo>
                    <a:pt x="24" y="157"/>
                    <a:pt x="24" y="157"/>
                    <a:pt x="24" y="157"/>
                  </a:cubicBezTo>
                  <a:cubicBezTo>
                    <a:pt x="24" y="157"/>
                    <a:pt x="24" y="157"/>
                    <a:pt x="24" y="156"/>
                  </a:cubicBezTo>
                  <a:cubicBezTo>
                    <a:pt x="23" y="156"/>
                    <a:pt x="15" y="156"/>
                    <a:pt x="15" y="138"/>
                  </a:cubicBezTo>
                  <a:cubicBezTo>
                    <a:pt x="15" y="131"/>
                    <a:pt x="16" y="126"/>
                    <a:pt x="18" y="124"/>
                  </a:cubicBezTo>
                  <a:cubicBezTo>
                    <a:pt x="20" y="123"/>
                    <a:pt x="21" y="122"/>
                    <a:pt x="23" y="122"/>
                  </a:cubicBezTo>
                  <a:cubicBezTo>
                    <a:pt x="23" y="122"/>
                    <a:pt x="24" y="122"/>
                    <a:pt x="24" y="122"/>
                  </a:cubicBezTo>
                  <a:cubicBezTo>
                    <a:pt x="24" y="122"/>
                    <a:pt x="24" y="122"/>
                    <a:pt x="24" y="122"/>
                  </a:cubicBezTo>
                  <a:cubicBezTo>
                    <a:pt x="112" y="151"/>
                    <a:pt x="112" y="151"/>
                    <a:pt x="112" y="151"/>
                  </a:cubicBezTo>
                  <a:lnTo>
                    <a:pt x="111" y="181"/>
                  </a:lnTo>
                  <a:close/>
                  <a:moveTo>
                    <a:pt x="225" y="150"/>
                  </a:moveTo>
                  <a:cubicBezTo>
                    <a:pt x="225" y="152"/>
                    <a:pt x="225" y="153"/>
                    <a:pt x="225" y="154"/>
                  </a:cubicBezTo>
                  <a:cubicBezTo>
                    <a:pt x="116" y="181"/>
                    <a:pt x="116" y="181"/>
                    <a:pt x="116" y="181"/>
                  </a:cubicBezTo>
                  <a:cubicBezTo>
                    <a:pt x="117" y="151"/>
                    <a:pt x="117" y="151"/>
                    <a:pt x="117" y="151"/>
                  </a:cubicBezTo>
                  <a:cubicBezTo>
                    <a:pt x="140" y="147"/>
                    <a:pt x="140" y="147"/>
                    <a:pt x="140" y="147"/>
                  </a:cubicBezTo>
                  <a:cubicBezTo>
                    <a:pt x="144" y="147"/>
                    <a:pt x="144" y="147"/>
                    <a:pt x="144" y="147"/>
                  </a:cubicBezTo>
                  <a:cubicBezTo>
                    <a:pt x="157" y="143"/>
                    <a:pt x="157" y="143"/>
                    <a:pt x="157" y="143"/>
                  </a:cubicBezTo>
                  <a:cubicBezTo>
                    <a:pt x="216" y="131"/>
                    <a:pt x="216" y="131"/>
                    <a:pt x="216" y="131"/>
                  </a:cubicBezTo>
                  <a:cubicBezTo>
                    <a:pt x="228" y="129"/>
                    <a:pt x="228" y="129"/>
                    <a:pt x="228" y="129"/>
                  </a:cubicBezTo>
                  <a:cubicBezTo>
                    <a:pt x="224" y="135"/>
                    <a:pt x="224" y="144"/>
                    <a:pt x="225" y="150"/>
                  </a:cubicBezTo>
                  <a:close/>
                  <a:moveTo>
                    <a:pt x="231" y="110"/>
                  </a:moveTo>
                  <a:cubicBezTo>
                    <a:pt x="231" y="110"/>
                    <a:pt x="231" y="110"/>
                    <a:pt x="230" y="110"/>
                  </a:cubicBezTo>
                  <a:cubicBezTo>
                    <a:pt x="222" y="112"/>
                    <a:pt x="222" y="112"/>
                    <a:pt x="222" y="112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3" y="105"/>
                    <a:pt x="143" y="105"/>
                    <a:pt x="143" y="105"/>
                  </a:cubicBezTo>
                  <a:cubicBezTo>
                    <a:pt x="168" y="96"/>
                    <a:pt x="168" y="96"/>
                    <a:pt x="168" y="96"/>
                  </a:cubicBezTo>
                  <a:cubicBezTo>
                    <a:pt x="231" y="76"/>
                    <a:pt x="231" y="76"/>
                    <a:pt x="231" y="76"/>
                  </a:cubicBezTo>
                  <a:cubicBezTo>
                    <a:pt x="231" y="76"/>
                    <a:pt x="234" y="75"/>
                    <a:pt x="237" y="78"/>
                  </a:cubicBezTo>
                  <a:cubicBezTo>
                    <a:pt x="239" y="80"/>
                    <a:pt x="240" y="85"/>
                    <a:pt x="240" y="91"/>
                  </a:cubicBezTo>
                  <a:cubicBezTo>
                    <a:pt x="239" y="109"/>
                    <a:pt x="231" y="110"/>
                    <a:pt x="231" y="110"/>
                  </a:cubicBezTo>
                  <a:close/>
                </a:path>
              </a:pathLst>
            </a:custGeom>
            <a:solidFill>
              <a:srgbClr val="9B2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圆角矩形 10">
              <a:extLst>
                <a:ext uri="{FF2B5EF4-FFF2-40B4-BE49-F238E27FC236}">
                  <a16:creationId xmlns:a16="http://schemas.microsoft.com/office/drawing/2014/main" id="{B07150B5-232B-4477-944A-FC40BDE8D4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6318" y="734031"/>
              <a:ext cx="400177" cy="399031"/>
            </a:xfrm>
            <a:prstGeom prst="roundRect">
              <a:avLst/>
            </a:prstGeom>
            <a:noFill/>
            <a:ln>
              <a:solidFill>
                <a:srgbClr val="9B23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" name="矩形 10">
              <a:extLst>
                <a:ext uri="{FF2B5EF4-FFF2-40B4-BE49-F238E27FC236}">
                  <a16:creationId xmlns:a16="http://schemas.microsoft.com/office/drawing/2014/main" id="{1CB9DA18-AC88-455E-B1EE-C4F6BC312F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819" y="737721"/>
              <a:ext cx="2256931" cy="400110"/>
            </a:xfrm>
            <a:prstGeom prst="rect">
              <a:avLst/>
            </a:prstGeom>
            <a:solidFill>
              <a:srgbClr val="9B2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2000" dirty="0">
                  <a:solidFill>
                    <a:srgbClr val="FFFFFF"/>
                  </a:solidFill>
                  <a:latin typeface="Times New Roman" panose="02020603050405020304" pitchFamily="18" charset="0"/>
                  <a:ea typeface="幼圆" panose="02010509060101010101" pitchFamily="49" charset="-122"/>
                  <a:sym typeface="Times New Roman" panose="02020603050405020304" pitchFamily="18" charset="0"/>
                </a:rPr>
                <a:t>一、选课原则要求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4315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">
            <a:extLst>
              <a:ext uri="{FF2B5EF4-FFF2-40B4-BE49-F238E27FC236}">
                <a16:creationId xmlns:a16="http://schemas.microsoft.com/office/drawing/2014/main" id="{0ACF8595-0337-45DF-9002-D2D209812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75" y="1406525"/>
            <a:ext cx="10772392" cy="4968875"/>
          </a:xfrm>
          <a:prstGeom prst="rect">
            <a:avLst/>
          </a:prstGeom>
          <a:noFill/>
          <a:ln w="31750">
            <a:solidFill>
              <a:srgbClr val="9B231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sp>
        <p:nvSpPr>
          <p:cNvPr id="3" name="文本框 14">
            <a:extLst>
              <a:ext uri="{FF2B5EF4-FFF2-40B4-BE49-F238E27FC236}">
                <a16:creationId xmlns:a16="http://schemas.microsoft.com/office/drawing/2014/main" id="{9C732D59-90D9-497A-B423-368AC4682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526" y="1666419"/>
            <a:ext cx="9853558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通识教育选修课选课及</a:t>
            </a:r>
            <a:r>
              <a:rPr lang="zh-CN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跨学院选课阶段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，每学期</a:t>
            </a:r>
            <a:r>
              <a:rPr lang="zh-CN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选课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门数</a:t>
            </a:r>
            <a:r>
              <a:rPr lang="zh-CN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限制为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门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，学分限制为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2-4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学分（每学期根据开课情况调整学分上限，如上学期学分上限为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学分）</a:t>
            </a:r>
            <a:r>
              <a:rPr lang="zh-CN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检查课表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：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选课的当天，每位同学一定检查并确认自己的课表，确保已经选课或退课成功，选课结束后将不再受理各种选课、退课申请。检查方法：关闭所有浏览器再重新打开或者重启计算机，然后重新登录教务系统，查看自己的课表。</a:t>
            </a:r>
          </a:p>
          <a:p>
            <a:pPr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凡未通过选课系统选课或未选上的课程，学生擅自听课或参加考试，其课程成绩无效。凡选上课程的学生应参加课程所有教学环节的学习。选上课但不上课者该门课程在成绩单上以零分登记。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不得跨校选课。请同学们严格遵守不跨校区选课的规定，不能选择非本校区的课程。</a:t>
            </a:r>
          </a:p>
          <a:p>
            <a:pPr eaLnBrk="1" hangingPunct="1">
              <a:lnSpc>
                <a:spcPct val="150000"/>
              </a:lnSpc>
              <a:buFont typeface="+mj-lt"/>
              <a:buAutoNum type="arabicPeriod" startAt="5"/>
            </a:pPr>
            <a:endParaRPr lang="zh-CN" altLang="en-US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" name="组合 7">
            <a:extLst>
              <a:ext uri="{FF2B5EF4-FFF2-40B4-BE49-F238E27FC236}">
                <a16:creationId xmlns:a16="http://schemas.microsoft.com/office/drawing/2014/main" id="{A96294DF-EE12-4D39-88C3-8DECB4281C59}"/>
              </a:ext>
            </a:extLst>
          </p:cNvPr>
          <p:cNvGrpSpPr>
            <a:grpSpLocks/>
          </p:cNvGrpSpPr>
          <p:nvPr/>
        </p:nvGrpSpPr>
        <p:grpSpPr bwMode="auto">
          <a:xfrm>
            <a:off x="301625" y="838200"/>
            <a:ext cx="2695575" cy="403225"/>
            <a:chOff x="256318" y="734031"/>
            <a:chExt cx="2696432" cy="4038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EFA7921-960D-4970-8092-E23B5182A14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37361" y="870677"/>
              <a:ext cx="242961" cy="180000"/>
            </a:xfrm>
            <a:custGeom>
              <a:avLst/>
              <a:gdLst>
                <a:gd name="T0" fmla="*/ 2147483646 w 263"/>
                <a:gd name="T1" fmla="*/ 2147483646 h 194"/>
                <a:gd name="T2" fmla="*/ 2147483646 w 263"/>
                <a:gd name="T3" fmla="*/ 2147483646 h 194"/>
                <a:gd name="T4" fmla="*/ 2147483646 w 263"/>
                <a:gd name="T5" fmla="*/ 2147483646 h 194"/>
                <a:gd name="T6" fmla="*/ 2147483646 w 263"/>
                <a:gd name="T7" fmla="*/ 2147483646 h 194"/>
                <a:gd name="T8" fmla="*/ 2147483646 w 263"/>
                <a:gd name="T9" fmla="*/ 2147483646 h 194"/>
                <a:gd name="T10" fmla="*/ 2147483646 w 263"/>
                <a:gd name="T11" fmla="*/ 2147483646 h 194"/>
                <a:gd name="T12" fmla="*/ 2147483646 w 263"/>
                <a:gd name="T13" fmla="*/ 2147483646 h 194"/>
                <a:gd name="T14" fmla="*/ 2147483646 w 263"/>
                <a:gd name="T15" fmla="*/ 2147483646 h 194"/>
                <a:gd name="T16" fmla="*/ 2147483646 w 263"/>
                <a:gd name="T17" fmla="*/ 2147483646 h 194"/>
                <a:gd name="T18" fmla="*/ 2147483646 w 263"/>
                <a:gd name="T19" fmla="*/ 2147483646 h 194"/>
                <a:gd name="T20" fmla="*/ 2147483646 w 263"/>
                <a:gd name="T21" fmla="*/ 2147483646 h 194"/>
                <a:gd name="T22" fmla="*/ 2147483646 w 263"/>
                <a:gd name="T23" fmla="*/ 2147483646 h 194"/>
                <a:gd name="T24" fmla="*/ 2147483646 w 263"/>
                <a:gd name="T25" fmla="*/ 2147483646 h 194"/>
                <a:gd name="T26" fmla="*/ 2147483646 w 263"/>
                <a:gd name="T27" fmla="*/ 2147483646 h 194"/>
                <a:gd name="T28" fmla="*/ 2147483646 w 263"/>
                <a:gd name="T29" fmla="*/ 2147483646 h 194"/>
                <a:gd name="T30" fmla="*/ 2147483646 w 263"/>
                <a:gd name="T31" fmla="*/ 2147483646 h 194"/>
                <a:gd name="T32" fmla="*/ 2147483646 w 263"/>
                <a:gd name="T33" fmla="*/ 2147483646 h 194"/>
                <a:gd name="T34" fmla="*/ 2147483646 w 263"/>
                <a:gd name="T35" fmla="*/ 2147483646 h 194"/>
                <a:gd name="T36" fmla="*/ 2147483646 w 263"/>
                <a:gd name="T37" fmla="*/ 2147483646 h 194"/>
                <a:gd name="T38" fmla="*/ 2147483646 w 263"/>
                <a:gd name="T39" fmla="*/ 2147483646 h 194"/>
                <a:gd name="T40" fmla="*/ 2147483646 w 263"/>
                <a:gd name="T41" fmla="*/ 2147483646 h 194"/>
                <a:gd name="T42" fmla="*/ 2147483646 w 263"/>
                <a:gd name="T43" fmla="*/ 2147483646 h 194"/>
                <a:gd name="T44" fmla="*/ 2147483646 w 263"/>
                <a:gd name="T45" fmla="*/ 2147483646 h 194"/>
                <a:gd name="T46" fmla="*/ 2147483646 w 263"/>
                <a:gd name="T47" fmla="*/ 2147483646 h 194"/>
                <a:gd name="T48" fmla="*/ 2147483646 w 263"/>
                <a:gd name="T49" fmla="*/ 2147483646 h 194"/>
                <a:gd name="T50" fmla="*/ 2147483646 w 263"/>
                <a:gd name="T51" fmla="*/ 2147483646 h 194"/>
                <a:gd name="T52" fmla="*/ 2147483646 w 263"/>
                <a:gd name="T53" fmla="*/ 2147483646 h 194"/>
                <a:gd name="T54" fmla="*/ 2147483646 w 263"/>
                <a:gd name="T55" fmla="*/ 2147483646 h 194"/>
                <a:gd name="T56" fmla="*/ 2147483646 w 263"/>
                <a:gd name="T57" fmla="*/ 2147483646 h 194"/>
                <a:gd name="T58" fmla="*/ 2147483646 w 263"/>
                <a:gd name="T59" fmla="*/ 2147483646 h 194"/>
                <a:gd name="T60" fmla="*/ 2147483646 w 263"/>
                <a:gd name="T61" fmla="*/ 2147483646 h 194"/>
                <a:gd name="T62" fmla="*/ 2147483646 w 263"/>
                <a:gd name="T63" fmla="*/ 2147483646 h 194"/>
                <a:gd name="T64" fmla="*/ 2147483646 w 263"/>
                <a:gd name="T65" fmla="*/ 2147483646 h 194"/>
                <a:gd name="T66" fmla="*/ 2147483646 w 263"/>
                <a:gd name="T67" fmla="*/ 2147483646 h 194"/>
                <a:gd name="T68" fmla="*/ 2147483646 w 263"/>
                <a:gd name="T69" fmla="*/ 2147483646 h 194"/>
                <a:gd name="T70" fmla="*/ 2147483646 w 263"/>
                <a:gd name="T71" fmla="*/ 2147483646 h 194"/>
                <a:gd name="T72" fmla="*/ 2147483646 w 263"/>
                <a:gd name="T73" fmla="*/ 2147483646 h 194"/>
                <a:gd name="T74" fmla="*/ 2147483646 w 263"/>
                <a:gd name="T75" fmla="*/ 2147483646 h 194"/>
                <a:gd name="T76" fmla="*/ 2147483646 w 263"/>
                <a:gd name="T77" fmla="*/ 2147483646 h 194"/>
                <a:gd name="T78" fmla="*/ 2147483646 w 263"/>
                <a:gd name="T79" fmla="*/ 2147483646 h 194"/>
                <a:gd name="T80" fmla="*/ 2147483646 w 263"/>
                <a:gd name="T81" fmla="*/ 2147483646 h 194"/>
                <a:gd name="T82" fmla="*/ 2147483646 w 263"/>
                <a:gd name="T83" fmla="*/ 2147483646 h 194"/>
                <a:gd name="T84" fmla="*/ 2147483646 w 263"/>
                <a:gd name="T85" fmla="*/ 2147483646 h 194"/>
                <a:gd name="T86" fmla="*/ 2147483646 w 263"/>
                <a:gd name="T87" fmla="*/ 2147483646 h 19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63"/>
                <a:gd name="T133" fmla="*/ 0 h 194"/>
                <a:gd name="T134" fmla="*/ 263 w 263"/>
                <a:gd name="T135" fmla="*/ 194 h 19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63" h="194">
                  <a:moveTo>
                    <a:pt x="238" y="59"/>
                  </a:moveTo>
                  <a:cubicBezTo>
                    <a:pt x="237" y="51"/>
                    <a:pt x="236" y="38"/>
                    <a:pt x="243" y="34"/>
                  </a:cubicBezTo>
                  <a:cubicBezTo>
                    <a:pt x="244" y="34"/>
                    <a:pt x="244" y="34"/>
                    <a:pt x="244" y="33"/>
                  </a:cubicBezTo>
                  <a:cubicBezTo>
                    <a:pt x="249" y="32"/>
                    <a:pt x="253" y="29"/>
                    <a:pt x="250" y="26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13" y="21"/>
                    <a:pt x="15" y="46"/>
                  </a:cubicBezTo>
                  <a:cubicBezTo>
                    <a:pt x="15" y="59"/>
                    <a:pt x="20" y="65"/>
                    <a:pt x="23" y="69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9" y="76"/>
                    <a:pt x="13" y="78"/>
                    <a:pt x="19" y="80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26" y="85"/>
                    <a:pt x="26" y="98"/>
                    <a:pt x="25" y="105"/>
                  </a:cubicBezTo>
                  <a:cubicBezTo>
                    <a:pt x="0" y="112"/>
                    <a:pt x="9" y="115"/>
                    <a:pt x="9" y="115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0" y="119"/>
                    <a:pt x="6" y="126"/>
                    <a:pt x="7" y="139"/>
                  </a:cubicBezTo>
                  <a:cubicBezTo>
                    <a:pt x="9" y="163"/>
                    <a:pt x="21" y="165"/>
                    <a:pt x="21" y="165"/>
                  </a:cubicBezTo>
                  <a:cubicBezTo>
                    <a:pt x="111" y="194"/>
                    <a:pt x="111" y="194"/>
                    <a:pt x="111" y="194"/>
                  </a:cubicBezTo>
                  <a:cubicBezTo>
                    <a:pt x="246" y="161"/>
                    <a:pt x="246" y="161"/>
                    <a:pt x="246" y="161"/>
                  </a:cubicBezTo>
                  <a:cubicBezTo>
                    <a:pt x="246" y="161"/>
                    <a:pt x="255" y="159"/>
                    <a:pt x="230" y="152"/>
                  </a:cubicBezTo>
                  <a:cubicBezTo>
                    <a:pt x="229" y="144"/>
                    <a:pt x="229" y="131"/>
                    <a:pt x="236" y="127"/>
                  </a:cubicBezTo>
                  <a:cubicBezTo>
                    <a:pt x="236" y="127"/>
                    <a:pt x="236" y="127"/>
                    <a:pt x="236" y="126"/>
                  </a:cubicBezTo>
                  <a:cubicBezTo>
                    <a:pt x="242" y="125"/>
                    <a:pt x="246" y="122"/>
                    <a:pt x="243" y="119"/>
                  </a:cubicBezTo>
                  <a:cubicBezTo>
                    <a:pt x="237" y="117"/>
                    <a:pt x="237" y="117"/>
                    <a:pt x="237" y="117"/>
                  </a:cubicBezTo>
                  <a:cubicBezTo>
                    <a:pt x="241" y="114"/>
                    <a:pt x="247" y="108"/>
                    <a:pt x="248" y="92"/>
                  </a:cubicBezTo>
                  <a:cubicBezTo>
                    <a:pt x="248" y="81"/>
                    <a:pt x="245" y="75"/>
                    <a:pt x="242" y="71"/>
                  </a:cubicBezTo>
                  <a:cubicBezTo>
                    <a:pt x="254" y="68"/>
                    <a:pt x="254" y="68"/>
                    <a:pt x="254" y="68"/>
                  </a:cubicBezTo>
                  <a:cubicBezTo>
                    <a:pt x="254" y="68"/>
                    <a:pt x="263" y="66"/>
                    <a:pt x="238" y="59"/>
                  </a:cubicBezTo>
                  <a:close/>
                  <a:moveTo>
                    <a:pt x="124" y="58"/>
                  </a:moveTo>
                  <a:cubicBezTo>
                    <a:pt x="147" y="54"/>
                    <a:pt x="147" y="54"/>
                    <a:pt x="147" y="54"/>
                  </a:cubicBezTo>
                  <a:cubicBezTo>
                    <a:pt x="224" y="38"/>
                    <a:pt x="224" y="38"/>
                    <a:pt x="224" y="38"/>
                  </a:cubicBezTo>
                  <a:cubicBezTo>
                    <a:pt x="235" y="36"/>
                    <a:pt x="235" y="36"/>
                    <a:pt x="235" y="36"/>
                  </a:cubicBezTo>
                  <a:cubicBezTo>
                    <a:pt x="232" y="42"/>
                    <a:pt x="232" y="51"/>
                    <a:pt x="233" y="57"/>
                  </a:cubicBezTo>
                  <a:cubicBezTo>
                    <a:pt x="233" y="59"/>
                    <a:pt x="233" y="60"/>
                    <a:pt x="233" y="61"/>
                  </a:cubicBezTo>
                  <a:cubicBezTo>
                    <a:pt x="220" y="64"/>
                    <a:pt x="220" y="64"/>
                    <a:pt x="220" y="64"/>
                  </a:cubicBezTo>
                  <a:cubicBezTo>
                    <a:pt x="123" y="88"/>
                    <a:pt x="123" y="88"/>
                    <a:pt x="123" y="88"/>
                  </a:cubicBezTo>
                  <a:lnTo>
                    <a:pt x="124" y="58"/>
                  </a:lnTo>
                  <a:close/>
                  <a:moveTo>
                    <a:pt x="27" y="82"/>
                  </a:moveTo>
                  <a:cubicBezTo>
                    <a:pt x="38" y="84"/>
                    <a:pt x="38" y="84"/>
                    <a:pt x="38" y="84"/>
                  </a:cubicBezTo>
                  <a:cubicBezTo>
                    <a:pt x="112" y="100"/>
                    <a:pt x="112" y="100"/>
                    <a:pt x="112" y="100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38" y="105"/>
                    <a:pt x="138" y="105"/>
                    <a:pt x="138" y="105"/>
                  </a:cubicBezTo>
                  <a:cubicBezTo>
                    <a:pt x="139" y="134"/>
                    <a:pt x="139" y="134"/>
                    <a:pt x="139" y="134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29" y="107"/>
                    <a:pt x="29" y="107"/>
                    <a:pt x="29" y="107"/>
                  </a:cubicBezTo>
                  <a:cubicBezTo>
                    <a:pt x="29" y="106"/>
                    <a:pt x="30" y="105"/>
                    <a:pt x="30" y="104"/>
                  </a:cubicBezTo>
                  <a:cubicBezTo>
                    <a:pt x="30" y="98"/>
                    <a:pt x="30" y="89"/>
                    <a:pt x="27" y="82"/>
                  </a:cubicBezTo>
                  <a:close/>
                  <a:moveTo>
                    <a:pt x="22" y="45"/>
                  </a:moveTo>
                  <a:cubicBezTo>
                    <a:pt x="22" y="38"/>
                    <a:pt x="23" y="33"/>
                    <a:pt x="26" y="31"/>
                  </a:cubicBezTo>
                  <a:cubicBezTo>
                    <a:pt x="27" y="30"/>
                    <a:pt x="29" y="29"/>
                    <a:pt x="30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19" y="88"/>
                    <a:pt x="119" y="88"/>
                    <a:pt x="119" y="88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4"/>
                    <a:pt x="31" y="64"/>
                    <a:pt x="31" y="63"/>
                  </a:cubicBezTo>
                  <a:cubicBezTo>
                    <a:pt x="31" y="63"/>
                    <a:pt x="23" y="63"/>
                    <a:pt x="22" y="45"/>
                  </a:cubicBezTo>
                  <a:close/>
                  <a:moveTo>
                    <a:pt x="111" y="181"/>
                  </a:moveTo>
                  <a:cubicBezTo>
                    <a:pt x="24" y="157"/>
                    <a:pt x="24" y="157"/>
                    <a:pt x="24" y="157"/>
                  </a:cubicBezTo>
                  <a:cubicBezTo>
                    <a:pt x="24" y="157"/>
                    <a:pt x="24" y="157"/>
                    <a:pt x="24" y="156"/>
                  </a:cubicBezTo>
                  <a:cubicBezTo>
                    <a:pt x="23" y="156"/>
                    <a:pt x="15" y="156"/>
                    <a:pt x="15" y="138"/>
                  </a:cubicBezTo>
                  <a:cubicBezTo>
                    <a:pt x="15" y="131"/>
                    <a:pt x="16" y="126"/>
                    <a:pt x="18" y="124"/>
                  </a:cubicBezTo>
                  <a:cubicBezTo>
                    <a:pt x="20" y="123"/>
                    <a:pt x="21" y="122"/>
                    <a:pt x="23" y="122"/>
                  </a:cubicBezTo>
                  <a:cubicBezTo>
                    <a:pt x="23" y="122"/>
                    <a:pt x="24" y="122"/>
                    <a:pt x="24" y="122"/>
                  </a:cubicBezTo>
                  <a:cubicBezTo>
                    <a:pt x="24" y="122"/>
                    <a:pt x="24" y="122"/>
                    <a:pt x="24" y="122"/>
                  </a:cubicBezTo>
                  <a:cubicBezTo>
                    <a:pt x="112" y="151"/>
                    <a:pt x="112" y="151"/>
                    <a:pt x="112" y="151"/>
                  </a:cubicBezTo>
                  <a:lnTo>
                    <a:pt x="111" y="181"/>
                  </a:lnTo>
                  <a:close/>
                  <a:moveTo>
                    <a:pt x="225" y="150"/>
                  </a:moveTo>
                  <a:cubicBezTo>
                    <a:pt x="225" y="152"/>
                    <a:pt x="225" y="153"/>
                    <a:pt x="225" y="154"/>
                  </a:cubicBezTo>
                  <a:cubicBezTo>
                    <a:pt x="116" y="181"/>
                    <a:pt x="116" y="181"/>
                    <a:pt x="116" y="181"/>
                  </a:cubicBezTo>
                  <a:cubicBezTo>
                    <a:pt x="117" y="151"/>
                    <a:pt x="117" y="151"/>
                    <a:pt x="117" y="151"/>
                  </a:cubicBezTo>
                  <a:cubicBezTo>
                    <a:pt x="140" y="147"/>
                    <a:pt x="140" y="147"/>
                    <a:pt x="140" y="147"/>
                  </a:cubicBezTo>
                  <a:cubicBezTo>
                    <a:pt x="144" y="147"/>
                    <a:pt x="144" y="147"/>
                    <a:pt x="144" y="147"/>
                  </a:cubicBezTo>
                  <a:cubicBezTo>
                    <a:pt x="157" y="143"/>
                    <a:pt x="157" y="143"/>
                    <a:pt x="157" y="143"/>
                  </a:cubicBezTo>
                  <a:cubicBezTo>
                    <a:pt x="216" y="131"/>
                    <a:pt x="216" y="131"/>
                    <a:pt x="216" y="131"/>
                  </a:cubicBezTo>
                  <a:cubicBezTo>
                    <a:pt x="228" y="129"/>
                    <a:pt x="228" y="129"/>
                    <a:pt x="228" y="129"/>
                  </a:cubicBezTo>
                  <a:cubicBezTo>
                    <a:pt x="224" y="135"/>
                    <a:pt x="224" y="144"/>
                    <a:pt x="225" y="150"/>
                  </a:cubicBezTo>
                  <a:close/>
                  <a:moveTo>
                    <a:pt x="231" y="110"/>
                  </a:moveTo>
                  <a:cubicBezTo>
                    <a:pt x="231" y="110"/>
                    <a:pt x="231" y="110"/>
                    <a:pt x="230" y="110"/>
                  </a:cubicBezTo>
                  <a:cubicBezTo>
                    <a:pt x="222" y="112"/>
                    <a:pt x="222" y="112"/>
                    <a:pt x="222" y="112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3" y="105"/>
                    <a:pt x="143" y="105"/>
                    <a:pt x="143" y="105"/>
                  </a:cubicBezTo>
                  <a:cubicBezTo>
                    <a:pt x="168" y="96"/>
                    <a:pt x="168" y="96"/>
                    <a:pt x="168" y="96"/>
                  </a:cubicBezTo>
                  <a:cubicBezTo>
                    <a:pt x="231" y="76"/>
                    <a:pt x="231" y="76"/>
                    <a:pt x="231" y="76"/>
                  </a:cubicBezTo>
                  <a:cubicBezTo>
                    <a:pt x="231" y="76"/>
                    <a:pt x="234" y="75"/>
                    <a:pt x="237" y="78"/>
                  </a:cubicBezTo>
                  <a:cubicBezTo>
                    <a:pt x="239" y="80"/>
                    <a:pt x="240" y="85"/>
                    <a:pt x="240" y="91"/>
                  </a:cubicBezTo>
                  <a:cubicBezTo>
                    <a:pt x="239" y="109"/>
                    <a:pt x="231" y="110"/>
                    <a:pt x="231" y="110"/>
                  </a:cubicBezTo>
                  <a:close/>
                </a:path>
              </a:pathLst>
            </a:custGeom>
            <a:solidFill>
              <a:srgbClr val="9B2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圆角矩形 10">
              <a:extLst>
                <a:ext uri="{FF2B5EF4-FFF2-40B4-BE49-F238E27FC236}">
                  <a16:creationId xmlns:a16="http://schemas.microsoft.com/office/drawing/2014/main" id="{B07150B5-232B-4477-944A-FC40BDE8D4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6318" y="734031"/>
              <a:ext cx="400177" cy="399031"/>
            </a:xfrm>
            <a:prstGeom prst="roundRect">
              <a:avLst/>
            </a:prstGeom>
            <a:noFill/>
            <a:ln>
              <a:solidFill>
                <a:srgbClr val="9B23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" name="矩形 10">
              <a:extLst>
                <a:ext uri="{FF2B5EF4-FFF2-40B4-BE49-F238E27FC236}">
                  <a16:creationId xmlns:a16="http://schemas.microsoft.com/office/drawing/2014/main" id="{1CB9DA18-AC88-455E-B1EE-C4F6BC312F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819" y="737721"/>
              <a:ext cx="2256931" cy="400110"/>
            </a:xfrm>
            <a:prstGeom prst="rect">
              <a:avLst/>
            </a:prstGeom>
            <a:solidFill>
              <a:srgbClr val="9B2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2000" dirty="0">
                  <a:solidFill>
                    <a:srgbClr val="FFFFFF"/>
                  </a:solidFill>
                  <a:latin typeface="Times New Roman" panose="02020603050405020304" pitchFamily="18" charset="0"/>
                  <a:ea typeface="幼圆" panose="02010509060101010101" pitchFamily="49" charset="-122"/>
                  <a:sym typeface="Times New Roman" panose="02020603050405020304" pitchFamily="18" charset="0"/>
                </a:rPr>
                <a:t>二、选课注意事项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5290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">
            <a:extLst>
              <a:ext uri="{FF2B5EF4-FFF2-40B4-BE49-F238E27FC236}">
                <a16:creationId xmlns:a16="http://schemas.microsoft.com/office/drawing/2014/main" id="{0ACF8595-0337-45DF-9002-D2D209812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642" y="1352840"/>
            <a:ext cx="10283825" cy="5084555"/>
          </a:xfrm>
          <a:prstGeom prst="rect">
            <a:avLst/>
          </a:prstGeom>
          <a:noFill/>
          <a:ln w="31750">
            <a:solidFill>
              <a:srgbClr val="9B231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grpSp>
        <p:nvGrpSpPr>
          <p:cNvPr id="4" name="组合 7">
            <a:extLst>
              <a:ext uri="{FF2B5EF4-FFF2-40B4-BE49-F238E27FC236}">
                <a16:creationId xmlns:a16="http://schemas.microsoft.com/office/drawing/2014/main" id="{A96294DF-EE12-4D39-88C3-8DECB4281C59}"/>
              </a:ext>
            </a:extLst>
          </p:cNvPr>
          <p:cNvGrpSpPr>
            <a:grpSpLocks/>
          </p:cNvGrpSpPr>
          <p:nvPr/>
        </p:nvGrpSpPr>
        <p:grpSpPr bwMode="auto">
          <a:xfrm>
            <a:off x="301625" y="794132"/>
            <a:ext cx="2695575" cy="403225"/>
            <a:chOff x="256318" y="734031"/>
            <a:chExt cx="2696432" cy="4038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EFA7921-960D-4970-8092-E23B5182A14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37361" y="870677"/>
              <a:ext cx="242961" cy="180000"/>
            </a:xfrm>
            <a:custGeom>
              <a:avLst/>
              <a:gdLst>
                <a:gd name="T0" fmla="*/ 2147483646 w 263"/>
                <a:gd name="T1" fmla="*/ 2147483646 h 194"/>
                <a:gd name="T2" fmla="*/ 2147483646 w 263"/>
                <a:gd name="T3" fmla="*/ 2147483646 h 194"/>
                <a:gd name="T4" fmla="*/ 2147483646 w 263"/>
                <a:gd name="T5" fmla="*/ 2147483646 h 194"/>
                <a:gd name="T6" fmla="*/ 2147483646 w 263"/>
                <a:gd name="T7" fmla="*/ 2147483646 h 194"/>
                <a:gd name="T8" fmla="*/ 2147483646 w 263"/>
                <a:gd name="T9" fmla="*/ 2147483646 h 194"/>
                <a:gd name="T10" fmla="*/ 2147483646 w 263"/>
                <a:gd name="T11" fmla="*/ 2147483646 h 194"/>
                <a:gd name="T12" fmla="*/ 2147483646 w 263"/>
                <a:gd name="T13" fmla="*/ 2147483646 h 194"/>
                <a:gd name="T14" fmla="*/ 2147483646 w 263"/>
                <a:gd name="T15" fmla="*/ 2147483646 h 194"/>
                <a:gd name="T16" fmla="*/ 2147483646 w 263"/>
                <a:gd name="T17" fmla="*/ 2147483646 h 194"/>
                <a:gd name="T18" fmla="*/ 2147483646 w 263"/>
                <a:gd name="T19" fmla="*/ 2147483646 h 194"/>
                <a:gd name="T20" fmla="*/ 2147483646 w 263"/>
                <a:gd name="T21" fmla="*/ 2147483646 h 194"/>
                <a:gd name="T22" fmla="*/ 2147483646 w 263"/>
                <a:gd name="T23" fmla="*/ 2147483646 h 194"/>
                <a:gd name="T24" fmla="*/ 2147483646 w 263"/>
                <a:gd name="T25" fmla="*/ 2147483646 h 194"/>
                <a:gd name="T26" fmla="*/ 2147483646 w 263"/>
                <a:gd name="T27" fmla="*/ 2147483646 h 194"/>
                <a:gd name="T28" fmla="*/ 2147483646 w 263"/>
                <a:gd name="T29" fmla="*/ 2147483646 h 194"/>
                <a:gd name="T30" fmla="*/ 2147483646 w 263"/>
                <a:gd name="T31" fmla="*/ 2147483646 h 194"/>
                <a:gd name="T32" fmla="*/ 2147483646 w 263"/>
                <a:gd name="T33" fmla="*/ 2147483646 h 194"/>
                <a:gd name="T34" fmla="*/ 2147483646 w 263"/>
                <a:gd name="T35" fmla="*/ 2147483646 h 194"/>
                <a:gd name="T36" fmla="*/ 2147483646 w 263"/>
                <a:gd name="T37" fmla="*/ 2147483646 h 194"/>
                <a:gd name="T38" fmla="*/ 2147483646 w 263"/>
                <a:gd name="T39" fmla="*/ 2147483646 h 194"/>
                <a:gd name="T40" fmla="*/ 2147483646 w 263"/>
                <a:gd name="T41" fmla="*/ 2147483646 h 194"/>
                <a:gd name="T42" fmla="*/ 2147483646 w 263"/>
                <a:gd name="T43" fmla="*/ 2147483646 h 194"/>
                <a:gd name="T44" fmla="*/ 2147483646 w 263"/>
                <a:gd name="T45" fmla="*/ 2147483646 h 194"/>
                <a:gd name="T46" fmla="*/ 2147483646 w 263"/>
                <a:gd name="T47" fmla="*/ 2147483646 h 194"/>
                <a:gd name="T48" fmla="*/ 2147483646 w 263"/>
                <a:gd name="T49" fmla="*/ 2147483646 h 194"/>
                <a:gd name="T50" fmla="*/ 2147483646 w 263"/>
                <a:gd name="T51" fmla="*/ 2147483646 h 194"/>
                <a:gd name="T52" fmla="*/ 2147483646 w 263"/>
                <a:gd name="T53" fmla="*/ 2147483646 h 194"/>
                <a:gd name="T54" fmla="*/ 2147483646 w 263"/>
                <a:gd name="T55" fmla="*/ 2147483646 h 194"/>
                <a:gd name="T56" fmla="*/ 2147483646 w 263"/>
                <a:gd name="T57" fmla="*/ 2147483646 h 194"/>
                <a:gd name="T58" fmla="*/ 2147483646 w 263"/>
                <a:gd name="T59" fmla="*/ 2147483646 h 194"/>
                <a:gd name="T60" fmla="*/ 2147483646 w 263"/>
                <a:gd name="T61" fmla="*/ 2147483646 h 194"/>
                <a:gd name="T62" fmla="*/ 2147483646 w 263"/>
                <a:gd name="T63" fmla="*/ 2147483646 h 194"/>
                <a:gd name="T64" fmla="*/ 2147483646 w 263"/>
                <a:gd name="T65" fmla="*/ 2147483646 h 194"/>
                <a:gd name="T66" fmla="*/ 2147483646 w 263"/>
                <a:gd name="T67" fmla="*/ 2147483646 h 194"/>
                <a:gd name="T68" fmla="*/ 2147483646 w 263"/>
                <a:gd name="T69" fmla="*/ 2147483646 h 194"/>
                <a:gd name="T70" fmla="*/ 2147483646 w 263"/>
                <a:gd name="T71" fmla="*/ 2147483646 h 194"/>
                <a:gd name="T72" fmla="*/ 2147483646 w 263"/>
                <a:gd name="T73" fmla="*/ 2147483646 h 194"/>
                <a:gd name="T74" fmla="*/ 2147483646 w 263"/>
                <a:gd name="T75" fmla="*/ 2147483646 h 194"/>
                <a:gd name="T76" fmla="*/ 2147483646 w 263"/>
                <a:gd name="T77" fmla="*/ 2147483646 h 194"/>
                <a:gd name="T78" fmla="*/ 2147483646 w 263"/>
                <a:gd name="T79" fmla="*/ 2147483646 h 194"/>
                <a:gd name="T80" fmla="*/ 2147483646 w 263"/>
                <a:gd name="T81" fmla="*/ 2147483646 h 194"/>
                <a:gd name="T82" fmla="*/ 2147483646 w 263"/>
                <a:gd name="T83" fmla="*/ 2147483646 h 194"/>
                <a:gd name="T84" fmla="*/ 2147483646 w 263"/>
                <a:gd name="T85" fmla="*/ 2147483646 h 194"/>
                <a:gd name="T86" fmla="*/ 2147483646 w 263"/>
                <a:gd name="T87" fmla="*/ 2147483646 h 19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63"/>
                <a:gd name="T133" fmla="*/ 0 h 194"/>
                <a:gd name="T134" fmla="*/ 263 w 263"/>
                <a:gd name="T135" fmla="*/ 194 h 19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63" h="194">
                  <a:moveTo>
                    <a:pt x="238" y="59"/>
                  </a:moveTo>
                  <a:cubicBezTo>
                    <a:pt x="237" y="51"/>
                    <a:pt x="236" y="38"/>
                    <a:pt x="243" y="34"/>
                  </a:cubicBezTo>
                  <a:cubicBezTo>
                    <a:pt x="244" y="34"/>
                    <a:pt x="244" y="34"/>
                    <a:pt x="244" y="33"/>
                  </a:cubicBezTo>
                  <a:cubicBezTo>
                    <a:pt x="249" y="32"/>
                    <a:pt x="253" y="29"/>
                    <a:pt x="250" y="26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13" y="21"/>
                    <a:pt x="15" y="46"/>
                  </a:cubicBezTo>
                  <a:cubicBezTo>
                    <a:pt x="15" y="59"/>
                    <a:pt x="20" y="65"/>
                    <a:pt x="23" y="69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9" y="76"/>
                    <a:pt x="13" y="78"/>
                    <a:pt x="19" y="80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26" y="85"/>
                    <a:pt x="26" y="98"/>
                    <a:pt x="25" y="105"/>
                  </a:cubicBezTo>
                  <a:cubicBezTo>
                    <a:pt x="0" y="112"/>
                    <a:pt x="9" y="115"/>
                    <a:pt x="9" y="115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0" y="119"/>
                    <a:pt x="6" y="126"/>
                    <a:pt x="7" y="139"/>
                  </a:cubicBezTo>
                  <a:cubicBezTo>
                    <a:pt x="9" y="163"/>
                    <a:pt x="21" y="165"/>
                    <a:pt x="21" y="165"/>
                  </a:cubicBezTo>
                  <a:cubicBezTo>
                    <a:pt x="111" y="194"/>
                    <a:pt x="111" y="194"/>
                    <a:pt x="111" y="194"/>
                  </a:cubicBezTo>
                  <a:cubicBezTo>
                    <a:pt x="246" y="161"/>
                    <a:pt x="246" y="161"/>
                    <a:pt x="246" y="161"/>
                  </a:cubicBezTo>
                  <a:cubicBezTo>
                    <a:pt x="246" y="161"/>
                    <a:pt x="255" y="159"/>
                    <a:pt x="230" y="152"/>
                  </a:cubicBezTo>
                  <a:cubicBezTo>
                    <a:pt x="229" y="144"/>
                    <a:pt x="229" y="131"/>
                    <a:pt x="236" y="127"/>
                  </a:cubicBezTo>
                  <a:cubicBezTo>
                    <a:pt x="236" y="127"/>
                    <a:pt x="236" y="127"/>
                    <a:pt x="236" y="126"/>
                  </a:cubicBezTo>
                  <a:cubicBezTo>
                    <a:pt x="242" y="125"/>
                    <a:pt x="246" y="122"/>
                    <a:pt x="243" y="119"/>
                  </a:cubicBezTo>
                  <a:cubicBezTo>
                    <a:pt x="237" y="117"/>
                    <a:pt x="237" y="117"/>
                    <a:pt x="237" y="117"/>
                  </a:cubicBezTo>
                  <a:cubicBezTo>
                    <a:pt x="241" y="114"/>
                    <a:pt x="247" y="108"/>
                    <a:pt x="248" y="92"/>
                  </a:cubicBezTo>
                  <a:cubicBezTo>
                    <a:pt x="248" y="81"/>
                    <a:pt x="245" y="75"/>
                    <a:pt x="242" y="71"/>
                  </a:cubicBezTo>
                  <a:cubicBezTo>
                    <a:pt x="254" y="68"/>
                    <a:pt x="254" y="68"/>
                    <a:pt x="254" y="68"/>
                  </a:cubicBezTo>
                  <a:cubicBezTo>
                    <a:pt x="254" y="68"/>
                    <a:pt x="263" y="66"/>
                    <a:pt x="238" y="59"/>
                  </a:cubicBezTo>
                  <a:close/>
                  <a:moveTo>
                    <a:pt x="124" y="58"/>
                  </a:moveTo>
                  <a:cubicBezTo>
                    <a:pt x="147" y="54"/>
                    <a:pt x="147" y="54"/>
                    <a:pt x="147" y="54"/>
                  </a:cubicBezTo>
                  <a:cubicBezTo>
                    <a:pt x="224" y="38"/>
                    <a:pt x="224" y="38"/>
                    <a:pt x="224" y="38"/>
                  </a:cubicBezTo>
                  <a:cubicBezTo>
                    <a:pt x="235" y="36"/>
                    <a:pt x="235" y="36"/>
                    <a:pt x="235" y="36"/>
                  </a:cubicBezTo>
                  <a:cubicBezTo>
                    <a:pt x="232" y="42"/>
                    <a:pt x="232" y="51"/>
                    <a:pt x="233" y="57"/>
                  </a:cubicBezTo>
                  <a:cubicBezTo>
                    <a:pt x="233" y="59"/>
                    <a:pt x="233" y="60"/>
                    <a:pt x="233" y="61"/>
                  </a:cubicBezTo>
                  <a:cubicBezTo>
                    <a:pt x="220" y="64"/>
                    <a:pt x="220" y="64"/>
                    <a:pt x="220" y="64"/>
                  </a:cubicBezTo>
                  <a:cubicBezTo>
                    <a:pt x="123" y="88"/>
                    <a:pt x="123" y="88"/>
                    <a:pt x="123" y="88"/>
                  </a:cubicBezTo>
                  <a:lnTo>
                    <a:pt x="124" y="58"/>
                  </a:lnTo>
                  <a:close/>
                  <a:moveTo>
                    <a:pt x="27" y="82"/>
                  </a:moveTo>
                  <a:cubicBezTo>
                    <a:pt x="38" y="84"/>
                    <a:pt x="38" y="84"/>
                    <a:pt x="38" y="84"/>
                  </a:cubicBezTo>
                  <a:cubicBezTo>
                    <a:pt x="112" y="100"/>
                    <a:pt x="112" y="100"/>
                    <a:pt x="112" y="100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38" y="105"/>
                    <a:pt x="138" y="105"/>
                    <a:pt x="138" y="105"/>
                  </a:cubicBezTo>
                  <a:cubicBezTo>
                    <a:pt x="139" y="134"/>
                    <a:pt x="139" y="134"/>
                    <a:pt x="139" y="134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29" y="107"/>
                    <a:pt x="29" y="107"/>
                    <a:pt x="29" y="107"/>
                  </a:cubicBezTo>
                  <a:cubicBezTo>
                    <a:pt x="29" y="106"/>
                    <a:pt x="30" y="105"/>
                    <a:pt x="30" y="104"/>
                  </a:cubicBezTo>
                  <a:cubicBezTo>
                    <a:pt x="30" y="98"/>
                    <a:pt x="30" y="89"/>
                    <a:pt x="27" y="82"/>
                  </a:cubicBezTo>
                  <a:close/>
                  <a:moveTo>
                    <a:pt x="22" y="45"/>
                  </a:moveTo>
                  <a:cubicBezTo>
                    <a:pt x="22" y="38"/>
                    <a:pt x="23" y="33"/>
                    <a:pt x="26" y="31"/>
                  </a:cubicBezTo>
                  <a:cubicBezTo>
                    <a:pt x="27" y="30"/>
                    <a:pt x="29" y="29"/>
                    <a:pt x="30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19" y="88"/>
                    <a:pt x="119" y="88"/>
                    <a:pt x="119" y="88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4"/>
                    <a:pt x="31" y="64"/>
                    <a:pt x="31" y="63"/>
                  </a:cubicBezTo>
                  <a:cubicBezTo>
                    <a:pt x="31" y="63"/>
                    <a:pt x="23" y="63"/>
                    <a:pt x="22" y="45"/>
                  </a:cubicBezTo>
                  <a:close/>
                  <a:moveTo>
                    <a:pt x="111" y="181"/>
                  </a:moveTo>
                  <a:cubicBezTo>
                    <a:pt x="24" y="157"/>
                    <a:pt x="24" y="157"/>
                    <a:pt x="24" y="157"/>
                  </a:cubicBezTo>
                  <a:cubicBezTo>
                    <a:pt x="24" y="157"/>
                    <a:pt x="24" y="157"/>
                    <a:pt x="24" y="156"/>
                  </a:cubicBezTo>
                  <a:cubicBezTo>
                    <a:pt x="23" y="156"/>
                    <a:pt x="15" y="156"/>
                    <a:pt x="15" y="138"/>
                  </a:cubicBezTo>
                  <a:cubicBezTo>
                    <a:pt x="15" y="131"/>
                    <a:pt x="16" y="126"/>
                    <a:pt x="18" y="124"/>
                  </a:cubicBezTo>
                  <a:cubicBezTo>
                    <a:pt x="20" y="123"/>
                    <a:pt x="21" y="122"/>
                    <a:pt x="23" y="122"/>
                  </a:cubicBezTo>
                  <a:cubicBezTo>
                    <a:pt x="23" y="122"/>
                    <a:pt x="24" y="122"/>
                    <a:pt x="24" y="122"/>
                  </a:cubicBezTo>
                  <a:cubicBezTo>
                    <a:pt x="24" y="122"/>
                    <a:pt x="24" y="122"/>
                    <a:pt x="24" y="122"/>
                  </a:cubicBezTo>
                  <a:cubicBezTo>
                    <a:pt x="112" y="151"/>
                    <a:pt x="112" y="151"/>
                    <a:pt x="112" y="151"/>
                  </a:cubicBezTo>
                  <a:lnTo>
                    <a:pt x="111" y="181"/>
                  </a:lnTo>
                  <a:close/>
                  <a:moveTo>
                    <a:pt x="225" y="150"/>
                  </a:moveTo>
                  <a:cubicBezTo>
                    <a:pt x="225" y="152"/>
                    <a:pt x="225" y="153"/>
                    <a:pt x="225" y="154"/>
                  </a:cubicBezTo>
                  <a:cubicBezTo>
                    <a:pt x="116" y="181"/>
                    <a:pt x="116" y="181"/>
                    <a:pt x="116" y="181"/>
                  </a:cubicBezTo>
                  <a:cubicBezTo>
                    <a:pt x="117" y="151"/>
                    <a:pt x="117" y="151"/>
                    <a:pt x="117" y="151"/>
                  </a:cubicBezTo>
                  <a:cubicBezTo>
                    <a:pt x="140" y="147"/>
                    <a:pt x="140" y="147"/>
                    <a:pt x="140" y="147"/>
                  </a:cubicBezTo>
                  <a:cubicBezTo>
                    <a:pt x="144" y="147"/>
                    <a:pt x="144" y="147"/>
                    <a:pt x="144" y="147"/>
                  </a:cubicBezTo>
                  <a:cubicBezTo>
                    <a:pt x="157" y="143"/>
                    <a:pt x="157" y="143"/>
                    <a:pt x="157" y="143"/>
                  </a:cubicBezTo>
                  <a:cubicBezTo>
                    <a:pt x="216" y="131"/>
                    <a:pt x="216" y="131"/>
                    <a:pt x="216" y="131"/>
                  </a:cubicBezTo>
                  <a:cubicBezTo>
                    <a:pt x="228" y="129"/>
                    <a:pt x="228" y="129"/>
                    <a:pt x="228" y="129"/>
                  </a:cubicBezTo>
                  <a:cubicBezTo>
                    <a:pt x="224" y="135"/>
                    <a:pt x="224" y="144"/>
                    <a:pt x="225" y="150"/>
                  </a:cubicBezTo>
                  <a:close/>
                  <a:moveTo>
                    <a:pt x="231" y="110"/>
                  </a:moveTo>
                  <a:cubicBezTo>
                    <a:pt x="231" y="110"/>
                    <a:pt x="231" y="110"/>
                    <a:pt x="230" y="110"/>
                  </a:cubicBezTo>
                  <a:cubicBezTo>
                    <a:pt x="222" y="112"/>
                    <a:pt x="222" y="112"/>
                    <a:pt x="222" y="112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3" y="105"/>
                    <a:pt x="143" y="105"/>
                    <a:pt x="143" y="105"/>
                  </a:cubicBezTo>
                  <a:cubicBezTo>
                    <a:pt x="168" y="96"/>
                    <a:pt x="168" y="96"/>
                    <a:pt x="168" y="96"/>
                  </a:cubicBezTo>
                  <a:cubicBezTo>
                    <a:pt x="231" y="76"/>
                    <a:pt x="231" y="76"/>
                    <a:pt x="231" y="76"/>
                  </a:cubicBezTo>
                  <a:cubicBezTo>
                    <a:pt x="231" y="76"/>
                    <a:pt x="234" y="75"/>
                    <a:pt x="237" y="78"/>
                  </a:cubicBezTo>
                  <a:cubicBezTo>
                    <a:pt x="239" y="80"/>
                    <a:pt x="240" y="85"/>
                    <a:pt x="240" y="91"/>
                  </a:cubicBezTo>
                  <a:cubicBezTo>
                    <a:pt x="239" y="109"/>
                    <a:pt x="231" y="110"/>
                    <a:pt x="231" y="110"/>
                  </a:cubicBezTo>
                  <a:close/>
                </a:path>
              </a:pathLst>
            </a:custGeom>
            <a:solidFill>
              <a:srgbClr val="9B2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圆角矩形 10">
              <a:extLst>
                <a:ext uri="{FF2B5EF4-FFF2-40B4-BE49-F238E27FC236}">
                  <a16:creationId xmlns:a16="http://schemas.microsoft.com/office/drawing/2014/main" id="{B07150B5-232B-4477-944A-FC40BDE8D4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6318" y="734031"/>
              <a:ext cx="400177" cy="399031"/>
            </a:xfrm>
            <a:prstGeom prst="roundRect">
              <a:avLst/>
            </a:prstGeom>
            <a:noFill/>
            <a:ln>
              <a:solidFill>
                <a:srgbClr val="9B23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" name="矩形 10">
              <a:extLst>
                <a:ext uri="{FF2B5EF4-FFF2-40B4-BE49-F238E27FC236}">
                  <a16:creationId xmlns:a16="http://schemas.microsoft.com/office/drawing/2014/main" id="{1CB9DA18-AC88-455E-B1EE-C4F6BC312F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819" y="737721"/>
              <a:ext cx="2256931" cy="400110"/>
            </a:xfrm>
            <a:prstGeom prst="rect">
              <a:avLst/>
            </a:prstGeom>
            <a:solidFill>
              <a:srgbClr val="9B2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2000" dirty="0">
                  <a:solidFill>
                    <a:srgbClr val="FFFFFF"/>
                  </a:solidFill>
                  <a:latin typeface="Times New Roman" panose="02020603050405020304" pitchFamily="18" charset="0"/>
                  <a:ea typeface="幼圆" panose="02010509060101010101" pitchFamily="49" charset="-122"/>
                  <a:sym typeface="Times New Roman" panose="02020603050405020304" pitchFamily="18" charset="0"/>
                </a:rPr>
                <a:t>三、选课基本流程</a:t>
              </a:r>
            </a:p>
          </p:txBody>
        </p:sp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id="{B967EFCB-A9BA-4A4F-AA88-250A546974A4}"/>
              </a:ext>
            </a:extLst>
          </p:cNvPr>
          <p:cNvSpPr/>
          <p:nvPr/>
        </p:nvSpPr>
        <p:spPr>
          <a:xfrm>
            <a:off x="2143991" y="1604474"/>
            <a:ext cx="3278462" cy="677108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专业选修课选课阶段</a:t>
            </a:r>
          </a:p>
          <a:p>
            <a:pPr algn="ctr"/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（放假前完成）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ACC1C50-D42E-49E5-A51F-BC762CCDA7EE}"/>
              </a:ext>
            </a:extLst>
          </p:cNvPr>
          <p:cNvSpPr/>
          <p:nvPr/>
        </p:nvSpPr>
        <p:spPr>
          <a:xfrm>
            <a:off x="2123397" y="2797287"/>
            <a:ext cx="3278462" cy="1015663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通识教育选修课阶段</a:t>
            </a:r>
          </a:p>
          <a:p>
            <a:pPr algn="ctr"/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通识公选及跨学院选课阶段</a:t>
            </a:r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  <a:p>
            <a:pPr algn="ctr"/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（放假前完成）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BC89FF9-219F-4901-8590-185DBEC1278B}"/>
              </a:ext>
            </a:extLst>
          </p:cNvPr>
          <p:cNvSpPr/>
          <p:nvPr/>
        </p:nvSpPr>
        <p:spPr>
          <a:xfrm>
            <a:off x="2105891" y="4198337"/>
            <a:ext cx="3278462" cy="677108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补退选阶段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zh-CN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（开学两周内进行）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27841681-34EF-42E7-AF4B-49D7C2ABC816}"/>
              </a:ext>
            </a:extLst>
          </p:cNvPr>
          <p:cNvSpPr/>
          <p:nvPr/>
        </p:nvSpPr>
        <p:spPr>
          <a:xfrm>
            <a:off x="2123397" y="5261951"/>
            <a:ext cx="3278462" cy="646331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zh-CN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微调阶段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endParaRPr lang="zh-CN" altLang="zh-CN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（补退选结束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后，停开课程补选</a:t>
            </a:r>
            <a:r>
              <a:rPr lang="zh-CN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17" name="下箭头 38">
            <a:extLst>
              <a:ext uri="{FF2B5EF4-FFF2-40B4-BE49-F238E27FC236}">
                <a16:creationId xmlns:a16="http://schemas.microsoft.com/office/drawing/2014/main" id="{7D68C18B-45C7-4BF8-B2EF-3F3C48A4F4BB}"/>
              </a:ext>
            </a:extLst>
          </p:cNvPr>
          <p:cNvSpPr/>
          <p:nvPr/>
        </p:nvSpPr>
        <p:spPr bwMode="auto">
          <a:xfrm>
            <a:off x="3722897" y="3854831"/>
            <a:ext cx="44450" cy="301625"/>
          </a:xfrm>
          <a:prstGeom prst="downArrow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b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下箭头 39">
            <a:extLst>
              <a:ext uri="{FF2B5EF4-FFF2-40B4-BE49-F238E27FC236}">
                <a16:creationId xmlns:a16="http://schemas.microsoft.com/office/drawing/2014/main" id="{D7CE1D93-D8CF-4E21-87C2-C089C189A7BA}"/>
              </a:ext>
            </a:extLst>
          </p:cNvPr>
          <p:cNvSpPr/>
          <p:nvPr/>
        </p:nvSpPr>
        <p:spPr bwMode="auto">
          <a:xfrm>
            <a:off x="3700672" y="2405102"/>
            <a:ext cx="44450" cy="303213"/>
          </a:xfrm>
          <a:prstGeom prst="downArrow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b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下箭头 40">
            <a:extLst>
              <a:ext uri="{FF2B5EF4-FFF2-40B4-BE49-F238E27FC236}">
                <a16:creationId xmlns:a16="http://schemas.microsoft.com/office/drawing/2014/main" id="{A4984082-014F-4B59-A944-3C91EBFF1CC5}"/>
              </a:ext>
            </a:extLst>
          </p:cNvPr>
          <p:cNvSpPr/>
          <p:nvPr/>
        </p:nvSpPr>
        <p:spPr bwMode="auto">
          <a:xfrm>
            <a:off x="3722897" y="4909919"/>
            <a:ext cx="44450" cy="301625"/>
          </a:xfrm>
          <a:prstGeom prst="downArrow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 b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9DB6F4D9-8217-4A66-878D-B406D668CAB2}"/>
              </a:ext>
            </a:extLst>
          </p:cNvPr>
          <p:cNvSpPr txBox="1"/>
          <p:nvPr/>
        </p:nvSpPr>
        <p:spPr>
          <a:xfrm>
            <a:off x="5981400" y="4399011"/>
            <a:ext cx="3564396" cy="1323439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具体安排请关注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教务处网站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的“通知公告”，选课通知会在每一个阶段开始前发布。</a:t>
            </a:r>
            <a:endParaRPr lang="en-US" altLang="zh-CN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通知网址：</a:t>
            </a: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jwc.snnu.edu.cn</a:t>
            </a:r>
            <a:endParaRPr lang="zh-CN" altLang="en-US" sz="20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425A8A1-5B08-4027-9406-B5A7E64E0956}"/>
              </a:ext>
            </a:extLst>
          </p:cNvPr>
          <p:cNvSpPr txBox="1"/>
          <p:nvPr/>
        </p:nvSpPr>
        <p:spPr>
          <a:xfrm>
            <a:off x="5959273" y="1742973"/>
            <a:ext cx="2964390" cy="40011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拟定于</a:t>
            </a: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2-5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B1F3A2B5-BC11-414D-A214-97D6BCFCB92F}"/>
              </a:ext>
            </a:extLst>
          </p:cNvPr>
          <p:cNvSpPr txBox="1"/>
          <p:nvPr/>
        </p:nvSpPr>
        <p:spPr>
          <a:xfrm>
            <a:off x="5959273" y="3047073"/>
            <a:ext cx="3173710" cy="40011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dkEdge">
            <a:bevelT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拟定于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9-12</a:t>
            </a:r>
            <a:r>
              <a:rPr lang="zh-CN" altLang="en-US" sz="20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</a:p>
        </p:txBody>
      </p:sp>
      <p:sp>
        <p:nvSpPr>
          <p:cNvPr id="23" name="右箭头 4">
            <a:extLst>
              <a:ext uri="{FF2B5EF4-FFF2-40B4-BE49-F238E27FC236}">
                <a16:creationId xmlns:a16="http://schemas.microsoft.com/office/drawing/2014/main" id="{E9CB2F79-29FD-4976-96E7-C0EDD06B00EB}"/>
              </a:ext>
            </a:extLst>
          </p:cNvPr>
          <p:cNvSpPr/>
          <p:nvPr/>
        </p:nvSpPr>
        <p:spPr bwMode="auto">
          <a:xfrm>
            <a:off x="5490880" y="1906677"/>
            <a:ext cx="399966" cy="10348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2800" b="1" i="0" u="none" strike="noStrike" cap="none" normalizeH="0" baseline="0">
              <a:ln>
                <a:solidFill>
                  <a:schemeClr val="tx1"/>
                </a:solidFill>
              </a:ln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" name="右箭头 25">
            <a:extLst>
              <a:ext uri="{FF2B5EF4-FFF2-40B4-BE49-F238E27FC236}">
                <a16:creationId xmlns:a16="http://schemas.microsoft.com/office/drawing/2014/main" id="{5651D1CF-D0EA-46FC-8906-E965B504E916}"/>
              </a:ext>
            </a:extLst>
          </p:cNvPr>
          <p:cNvSpPr/>
          <p:nvPr/>
        </p:nvSpPr>
        <p:spPr bwMode="auto">
          <a:xfrm>
            <a:off x="5490880" y="3195388"/>
            <a:ext cx="401622" cy="10348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2800" b="1" i="0" u="none" strike="noStrike" cap="none" normalizeH="0" baseline="0">
              <a:ln>
                <a:solidFill>
                  <a:schemeClr val="tx1"/>
                </a:solidFill>
              </a:ln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56497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">
            <a:extLst>
              <a:ext uri="{FF2B5EF4-FFF2-40B4-BE49-F238E27FC236}">
                <a16:creationId xmlns:a16="http://schemas.microsoft.com/office/drawing/2014/main" id="{0ACF8595-0337-45DF-9002-D2D209812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75" y="1406525"/>
            <a:ext cx="10283825" cy="4968875"/>
          </a:xfrm>
          <a:prstGeom prst="rect">
            <a:avLst/>
          </a:prstGeom>
          <a:noFill/>
          <a:ln w="31750">
            <a:solidFill>
              <a:srgbClr val="9B231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grpSp>
        <p:nvGrpSpPr>
          <p:cNvPr id="4" name="组合 7">
            <a:extLst>
              <a:ext uri="{FF2B5EF4-FFF2-40B4-BE49-F238E27FC236}">
                <a16:creationId xmlns:a16="http://schemas.microsoft.com/office/drawing/2014/main" id="{A96294DF-EE12-4D39-88C3-8DECB4281C59}"/>
              </a:ext>
            </a:extLst>
          </p:cNvPr>
          <p:cNvGrpSpPr>
            <a:grpSpLocks/>
          </p:cNvGrpSpPr>
          <p:nvPr/>
        </p:nvGrpSpPr>
        <p:grpSpPr bwMode="auto">
          <a:xfrm>
            <a:off x="301625" y="838200"/>
            <a:ext cx="2695575" cy="403225"/>
            <a:chOff x="256318" y="734031"/>
            <a:chExt cx="2696432" cy="4038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EFA7921-960D-4970-8092-E23B5182A14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37361" y="870677"/>
              <a:ext cx="242961" cy="180000"/>
            </a:xfrm>
            <a:custGeom>
              <a:avLst/>
              <a:gdLst>
                <a:gd name="T0" fmla="*/ 2147483646 w 263"/>
                <a:gd name="T1" fmla="*/ 2147483646 h 194"/>
                <a:gd name="T2" fmla="*/ 2147483646 w 263"/>
                <a:gd name="T3" fmla="*/ 2147483646 h 194"/>
                <a:gd name="T4" fmla="*/ 2147483646 w 263"/>
                <a:gd name="T5" fmla="*/ 2147483646 h 194"/>
                <a:gd name="T6" fmla="*/ 2147483646 w 263"/>
                <a:gd name="T7" fmla="*/ 2147483646 h 194"/>
                <a:gd name="T8" fmla="*/ 2147483646 w 263"/>
                <a:gd name="T9" fmla="*/ 2147483646 h 194"/>
                <a:gd name="T10" fmla="*/ 2147483646 w 263"/>
                <a:gd name="T11" fmla="*/ 2147483646 h 194"/>
                <a:gd name="T12" fmla="*/ 2147483646 w 263"/>
                <a:gd name="T13" fmla="*/ 2147483646 h 194"/>
                <a:gd name="T14" fmla="*/ 2147483646 w 263"/>
                <a:gd name="T15" fmla="*/ 2147483646 h 194"/>
                <a:gd name="T16" fmla="*/ 2147483646 w 263"/>
                <a:gd name="T17" fmla="*/ 2147483646 h 194"/>
                <a:gd name="T18" fmla="*/ 2147483646 w 263"/>
                <a:gd name="T19" fmla="*/ 2147483646 h 194"/>
                <a:gd name="T20" fmla="*/ 2147483646 w 263"/>
                <a:gd name="T21" fmla="*/ 2147483646 h 194"/>
                <a:gd name="T22" fmla="*/ 2147483646 w 263"/>
                <a:gd name="T23" fmla="*/ 2147483646 h 194"/>
                <a:gd name="T24" fmla="*/ 2147483646 w 263"/>
                <a:gd name="T25" fmla="*/ 2147483646 h 194"/>
                <a:gd name="T26" fmla="*/ 2147483646 w 263"/>
                <a:gd name="T27" fmla="*/ 2147483646 h 194"/>
                <a:gd name="T28" fmla="*/ 2147483646 w 263"/>
                <a:gd name="T29" fmla="*/ 2147483646 h 194"/>
                <a:gd name="T30" fmla="*/ 2147483646 w 263"/>
                <a:gd name="T31" fmla="*/ 2147483646 h 194"/>
                <a:gd name="T32" fmla="*/ 2147483646 w 263"/>
                <a:gd name="T33" fmla="*/ 2147483646 h 194"/>
                <a:gd name="T34" fmla="*/ 2147483646 w 263"/>
                <a:gd name="T35" fmla="*/ 2147483646 h 194"/>
                <a:gd name="T36" fmla="*/ 2147483646 w 263"/>
                <a:gd name="T37" fmla="*/ 2147483646 h 194"/>
                <a:gd name="T38" fmla="*/ 2147483646 w 263"/>
                <a:gd name="T39" fmla="*/ 2147483646 h 194"/>
                <a:gd name="T40" fmla="*/ 2147483646 w 263"/>
                <a:gd name="T41" fmla="*/ 2147483646 h 194"/>
                <a:gd name="T42" fmla="*/ 2147483646 w 263"/>
                <a:gd name="T43" fmla="*/ 2147483646 h 194"/>
                <a:gd name="T44" fmla="*/ 2147483646 w 263"/>
                <a:gd name="T45" fmla="*/ 2147483646 h 194"/>
                <a:gd name="T46" fmla="*/ 2147483646 w 263"/>
                <a:gd name="T47" fmla="*/ 2147483646 h 194"/>
                <a:gd name="T48" fmla="*/ 2147483646 w 263"/>
                <a:gd name="T49" fmla="*/ 2147483646 h 194"/>
                <a:gd name="T50" fmla="*/ 2147483646 w 263"/>
                <a:gd name="T51" fmla="*/ 2147483646 h 194"/>
                <a:gd name="T52" fmla="*/ 2147483646 w 263"/>
                <a:gd name="T53" fmla="*/ 2147483646 h 194"/>
                <a:gd name="T54" fmla="*/ 2147483646 w 263"/>
                <a:gd name="T55" fmla="*/ 2147483646 h 194"/>
                <a:gd name="T56" fmla="*/ 2147483646 w 263"/>
                <a:gd name="T57" fmla="*/ 2147483646 h 194"/>
                <a:gd name="T58" fmla="*/ 2147483646 w 263"/>
                <a:gd name="T59" fmla="*/ 2147483646 h 194"/>
                <a:gd name="T60" fmla="*/ 2147483646 w 263"/>
                <a:gd name="T61" fmla="*/ 2147483646 h 194"/>
                <a:gd name="T62" fmla="*/ 2147483646 w 263"/>
                <a:gd name="T63" fmla="*/ 2147483646 h 194"/>
                <a:gd name="T64" fmla="*/ 2147483646 w 263"/>
                <a:gd name="T65" fmla="*/ 2147483646 h 194"/>
                <a:gd name="T66" fmla="*/ 2147483646 w 263"/>
                <a:gd name="T67" fmla="*/ 2147483646 h 194"/>
                <a:gd name="T68" fmla="*/ 2147483646 w 263"/>
                <a:gd name="T69" fmla="*/ 2147483646 h 194"/>
                <a:gd name="T70" fmla="*/ 2147483646 w 263"/>
                <a:gd name="T71" fmla="*/ 2147483646 h 194"/>
                <a:gd name="T72" fmla="*/ 2147483646 w 263"/>
                <a:gd name="T73" fmla="*/ 2147483646 h 194"/>
                <a:gd name="T74" fmla="*/ 2147483646 w 263"/>
                <a:gd name="T75" fmla="*/ 2147483646 h 194"/>
                <a:gd name="T76" fmla="*/ 2147483646 w 263"/>
                <a:gd name="T77" fmla="*/ 2147483646 h 194"/>
                <a:gd name="T78" fmla="*/ 2147483646 w 263"/>
                <a:gd name="T79" fmla="*/ 2147483646 h 194"/>
                <a:gd name="T80" fmla="*/ 2147483646 w 263"/>
                <a:gd name="T81" fmla="*/ 2147483646 h 194"/>
                <a:gd name="T82" fmla="*/ 2147483646 w 263"/>
                <a:gd name="T83" fmla="*/ 2147483646 h 194"/>
                <a:gd name="T84" fmla="*/ 2147483646 w 263"/>
                <a:gd name="T85" fmla="*/ 2147483646 h 194"/>
                <a:gd name="T86" fmla="*/ 2147483646 w 263"/>
                <a:gd name="T87" fmla="*/ 2147483646 h 19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63"/>
                <a:gd name="T133" fmla="*/ 0 h 194"/>
                <a:gd name="T134" fmla="*/ 263 w 263"/>
                <a:gd name="T135" fmla="*/ 194 h 19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63" h="194">
                  <a:moveTo>
                    <a:pt x="238" y="59"/>
                  </a:moveTo>
                  <a:cubicBezTo>
                    <a:pt x="237" y="51"/>
                    <a:pt x="236" y="38"/>
                    <a:pt x="243" y="34"/>
                  </a:cubicBezTo>
                  <a:cubicBezTo>
                    <a:pt x="244" y="34"/>
                    <a:pt x="244" y="34"/>
                    <a:pt x="244" y="33"/>
                  </a:cubicBezTo>
                  <a:cubicBezTo>
                    <a:pt x="249" y="32"/>
                    <a:pt x="253" y="29"/>
                    <a:pt x="250" y="26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13" y="21"/>
                    <a:pt x="15" y="46"/>
                  </a:cubicBezTo>
                  <a:cubicBezTo>
                    <a:pt x="15" y="59"/>
                    <a:pt x="20" y="65"/>
                    <a:pt x="23" y="69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9" y="76"/>
                    <a:pt x="13" y="78"/>
                    <a:pt x="19" y="80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26" y="85"/>
                    <a:pt x="26" y="98"/>
                    <a:pt x="25" y="105"/>
                  </a:cubicBezTo>
                  <a:cubicBezTo>
                    <a:pt x="0" y="112"/>
                    <a:pt x="9" y="115"/>
                    <a:pt x="9" y="115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0" y="119"/>
                    <a:pt x="6" y="126"/>
                    <a:pt x="7" y="139"/>
                  </a:cubicBezTo>
                  <a:cubicBezTo>
                    <a:pt x="9" y="163"/>
                    <a:pt x="21" y="165"/>
                    <a:pt x="21" y="165"/>
                  </a:cubicBezTo>
                  <a:cubicBezTo>
                    <a:pt x="111" y="194"/>
                    <a:pt x="111" y="194"/>
                    <a:pt x="111" y="194"/>
                  </a:cubicBezTo>
                  <a:cubicBezTo>
                    <a:pt x="246" y="161"/>
                    <a:pt x="246" y="161"/>
                    <a:pt x="246" y="161"/>
                  </a:cubicBezTo>
                  <a:cubicBezTo>
                    <a:pt x="246" y="161"/>
                    <a:pt x="255" y="159"/>
                    <a:pt x="230" y="152"/>
                  </a:cubicBezTo>
                  <a:cubicBezTo>
                    <a:pt x="229" y="144"/>
                    <a:pt x="229" y="131"/>
                    <a:pt x="236" y="127"/>
                  </a:cubicBezTo>
                  <a:cubicBezTo>
                    <a:pt x="236" y="127"/>
                    <a:pt x="236" y="127"/>
                    <a:pt x="236" y="126"/>
                  </a:cubicBezTo>
                  <a:cubicBezTo>
                    <a:pt x="242" y="125"/>
                    <a:pt x="246" y="122"/>
                    <a:pt x="243" y="119"/>
                  </a:cubicBezTo>
                  <a:cubicBezTo>
                    <a:pt x="237" y="117"/>
                    <a:pt x="237" y="117"/>
                    <a:pt x="237" y="117"/>
                  </a:cubicBezTo>
                  <a:cubicBezTo>
                    <a:pt x="241" y="114"/>
                    <a:pt x="247" y="108"/>
                    <a:pt x="248" y="92"/>
                  </a:cubicBezTo>
                  <a:cubicBezTo>
                    <a:pt x="248" y="81"/>
                    <a:pt x="245" y="75"/>
                    <a:pt x="242" y="71"/>
                  </a:cubicBezTo>
                  <a:cubicBezTo>
                    <a:pt x="254" y="68"/>
                    <a:pt x="254" y="68"/>
                    <a:pt x="254" y="68"/>
                  </a:cubicBezTo>
                  <a:cubicBezTo>
                    <a:pt x="254" y="68"/>
                    <a:pt x="263" y="66"/>
                    <a:pt x="238" y="59"/>
                  </a:cubicBezTo>
                  <a:close/>
                  <a:moveTo>
                    <a:pt x="124" y="58"/>
                  </a:moveTo>
                  <a:cubicBezTo>
                    <a:pt x="147" y="54"/>
                    <a:pt x="147" y="54"/>
                    <a:pt x="147" y="54"/>
                  </a:cubicBezTo>
                  <a:cubicBezTo>
                    <a:pt x="224" y="38"/>
                    <a:pt x="224" y="38"/>
                    <a:pt x="224" y="38"/>
                  </a:cubicBezTo>
                  <a:cubicBezTo>
                    <a:pt x="235" y="36"/>
                    <a:pt x="235" y="36"/>
                    <a:pt x="235" y="36"/>
                  </a:cubicBezTo>
                  <a:cubicBezTo>
                    <a:pt x="232" y="42"/>
                    <a:pt x="232" y="51"/>
                    <a:pt x="233" y="57"/>
                  </a:cubicBezTo>
                  <a:cubicBezTo>
                    <a:pt x="233" y="59"/>
                    <a:pt x="233" y="60"/>
                    <a:pt x="233" y="61"/>
                  </a:cubicBezTo>
                  <a:cubicBezTo>
                    <a:pt x="220" y="64"/>
                    <a:pt x="220" y="64"/>
                    <a:pt x="220" y="64"/>
                  </a:cubicBezTo>
                  <a:cubicBezTo>
                    <a:pt x="123" y="88"/>
                    <a:pt x="123" y="88"/>
                    <a:pt x="123" y="88"/>
                  </a:cubicBezTo>
                  <a:lnTo>
                    <a:pt x="124" y="58"/>
                  </a:lnTo>
                  <a:close/>
                  <a:moveTo>
                    <a:pt x="27" y="82"/>
                  </a:moveTo>
                  <a:cubicBezTo>
                    <a:pt x="38" y="84"/>
                    <a:pt x="38" y="84"/>
                    <a:pt x="38" y="84"/>
                  </a:cubicBezTo>
                  <a:cubicBezTo>
                    <a:pt x="112" y="100"/>
                    <a:pt x="112" y="100"/>
                    <a:pt x="112" y="100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38" y="105"/>
                    <a:pt x="138" y="105"/>
                    <a:pt x="138" y="105"/>
                  </a:cubicBezTo>
                  <a:cubicBezTo>
                    <a:pt x="139" y="134"/>
                    <a:pt x="139" y="134"/>
                    <a:pt x="139" y="134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29" y="107"/>
                    <a:pt x="29" y="107"/>
                    <a:pt x="29" y="107"/>
                  </a:cubicBezTo>
                  <a:cubicBezTo>
                    <a:pt x="29" y="106"/>
                    <a:pt x="30" y="105"/>
                    <a:pt x="30" y="104"/>
                  </a:cubicBezTo>
                  <a:cubicBezTo>
                    <a:pt x="30" y="98"/>
                    <a:pt x="30" y="89"/>
                    <a:pt x="27" y="82"/>
                  </a:cubicBezTo>
                  <a:close/>
                  <a:moveTo>
                    <a:pt x="22" y="45"/>
                  </a:moveTo>
                  <a:cubicBezTo>
                    <a:pt x="22" y="38"/>
                    <a:pt x="23" y="33"/>
                    <a:pt x="26" y="31"/>
                  </a:cubicBezTo>
                  <a:cubicBezTo>
                    <a:pt x="27" y="30"/>
                    <a:pt x="29" y="29"/>
                    <a:pt x="30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19" y="88"/>
                    <a:pt x="119" y="88"/>
                    <a:pt x="119" y="88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4"/>
                    <a:pt x="31" y="64"/>
                    <a:pt x="31" y="63"/>
                  </a:cubicBezTo>
                  <a:cubicBezTo>
                    <a:pt x="31" y="63"/>
                    <a:pt x="23" y="63"/>
                    <a:pt x="22" y="45"/>
                  </a:cubicBezTo>
                  <a:close/>
                  <a:moveTo>
                    <a:pt x="111" y="181"/>
                  </a:moveTo>
                  <a:cubicBezTo>
                    <a:pt x="24" y="157"/>
                    <a:pt x="24" y="157"/>
                    <a:pt x="24" y="157"/>
                  </a:cubicBezTo>
                  <a:cubicBezTo>
                    <a:pt x="24" y="157"/>
                    <a:pt x="24" y="157"/>
                    <a:pt x="24" y="156"/>
                  </a:cubicBezTo>
                  <a:cubicBezTo>
                    <a:pt x="23" y="156"/>
                    <a:pt x="15" y="156"/>
                    <a:pt x="15" y="138"/>
                  </a:cubicBezTo>
                  <a:cubicBezTo>
                    <a:pt x="15" y="131"/>
                    <a:pt x="16" y="126"/>
                    <a:pt x="18" y="124"/>
                  </a:cubicBezTo>
                  <a:cubicBezTo>
                    <a:pt x="20" y="123"/>
                    <a:pt x="21" y="122"/>
                    <a:pt x="23" y="122"/>
                  </a:cubicBezTo>
                  <a:cubicBezTo>
                    <a:pt x="23" y="122"/>
                    <a:pt x="24" y="122"/>
                    <a:pt x="24" y="122"/>
                  </a:cubicBezTo>
                  <a:cubicBezTo>
                    <a:pt x="24" y="122"/>
                    <a:pt x="24" y="122"/>
                    <a:pt x="24" y="122"/>
                  </a:cubicBezTo>
                  <a:cubicBezTo>
                    <a:pt x="112" y="151"/>
                    <a:pt x="112" y="151"/>
                    <a:pt x="112" y="151"/>
                  </a:cubicBezTo>
                  <a:lnTo>
                    <a:pt x="111" y="181"/>
                  </a:lnTo>
                  <a:close/>
                  <a:moveTo>
                    <a:pt x="225" y="150"/>
                  </a:moveTo>
                  <a:cubicBezTo>
                    <a:pt x="225" y="152"/>
                    <a:pt x="225" y="153"/>
                    <a:pt x="225" y="154"/>
                  </a:cubicBezTo>
                  <a:cubicBezTo>
                    <a:pt x="116" y="181"/>
                    <a:pt x="116" y="181"/>
                    <a:pt x="116" y="181"/>
                  </a:cubicBezTo>
                  <a:cubicBezTo>
                    <a:pt x="117" y="151"/>
                    <a:pt x="117" y="151"/>
                    <a:pt x="117" y="151"/>
                  </a:cubicBezTo>
                  <a:cubicBezTo>
                    <a:pt x="140" y="147"/>
                    <a:pt x="140" y="147"/>
                    <a:pt x="140" y="147"/>
                  </a:cubicBezTo>
                  <a:cubicBezTo>
                    <a:pt x="144" y="147"/>
                    <a:pt x="144" y="147"/>
                    <a:pt x="144" y="147"/>
                  </a:cubicBezTo>
                  <a:cubicBezTo>
                    <a:pt x="157" y="143"/>
                    <a:pt x="157" y="143"/>
                    <a:pt x="157" y="143"/>
                  </a:cubicBezTo>
                  <a:cubicBezTo>
                    <a:pt x="216" y="131"/>
                    <a:pt x="216" y="131"/>
                    <a:pt x="216" y="131"/>
                  </a:cubicBezTo>
                  <a:cubicBezTo>
                    <a:pt x="228" y="129"/>
                    <a:pt x="228" y="129"/>
                    <a:pt x="228" y="129"/>
                  </a:cubicBezTo>
                  <a:cubicBezTo>
                    <a:pt x="224" y="135"/>
                    <a:pt x="224" y="144"/>
                    <a:pt x="225" y="150"/>
                  </a:cubicBezTo>
                  <a:close/>
                  <a:moveTo>
                    <a:pt x="231" y="110"/>
                  </a:moveTo>
                  <a:cubicBezTo>
                    <a:pt x="231" y="110"/>
                    <a:pt x="231" y="110"/>
                    <a:pt x="230" y="110"/>
                  </a:cubicBezTo>
                  <a:cubicBezTo>
                    <a:pt x="222" y="112"/>
                    <a:pt x="222" y="112"/>
                    <a:pt x="222" y="112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3" y="105"/>
                    <a:pt x="143" y="105"/>
                    <a:pt x="143" y="105"/>
                  </a:cubicBezTo>
                  <a:cubicBezTo>
                    <a:pt x="168" y="96"/>
                    <a:pt x="168" y="96"/>
                    <a:pt x="168" y="96"/>
                  </a:cubicBezTo>
                  <a:cubicBezTo>
                    <a:pt x="231" y="76"/>
                    <a:pt x="231" y="76"/>
                    <a:pt x="231" y="76"/>
                  </a:cubicBezTo>
                  <a:cubicBezTo>
                    <a:pt x="231" y="76"/>
                    <a:pt x="234" y="75"/>
                    <a:pt x="237" y="78"/>
                  </a:cubicBezTo>
                  <a:cubicBezTo>
                    <a:pt x="239" y="80"/>
                    <a:pt x="240" y="85"/>
                    <a:pt x="240" y="91"/>
                  </a:cubicBezTo>
                  <a:cubicBezTo>
                    <a:pt x="239" y="109"/>
                    <a:pt x="231" y="110"/>
                    <a:pt x="231" y="110"/>
                  </a:cubicBezTo>
                  <a:close/>
                </a:path>
              </a:pathLst>
            </a:custGeom>
            <a:solidFill>
              <a:srgbClr val="9B2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圆角矩形 10">
              <a:extLst>
                <a:ext uri="{FF2B5EF4-FFF2-40B4-BE49-F238E27FC236}">
                  <a16:creationId xmlns:a16="http://schemas.microsoft.com/office/drawing/2014/main" id="{B07150B5-232B-4477-944A-FC40BDE8D4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6318" y="734031"/>
              <a:ext cx="400177" cy="399031"/>
            </a:xfrm>
            <a:prstGeom prst="roundRect">
              <a:avLst/>
            </a:prstGeom>
            <a:noFill/>
            <a:ln>
              <a:solidFill>
                <a:srgbClr val="9B23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" name="矩形 10">
              <a:extLst>
                <a:ext uri="{FF2B5EF4-FFF2-40B4-BE49-F238E27FC236}">
                  <a16:creationId xmlns:a16="http://schemas.microsoft.com/office/drawing/2014/main" id="{1CB9DA18-AC88-455E-B1EE-C4F6BC312F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819" y="737721"/>
              <a:ext cx="2256931" cy="400110"/>
            </a:xfrm>
            <a:prstGeom prst="rect">
              <a:avLst/>
            </a:prstGeom>
            <a:solidFill>
              <a:srgbClr val="9B2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2000" dirty="0">
                  <a:solidFill>
                    <a:srgbClr val="FFFFFF"/>
                  </a:solidFill>
                  <a:latin typeface="Times New Roman" panose="02020603050405020304" pitchFamily="18" charset="0"/>
                  <a:ea typeface="幼圆" panose="02010509060101010101" pitchFamily="49" charset="-122"/>
                  <a:sym typeface="Times New Roman" panose="02020603050405020304" pitchFamily="18" charset="0"/>
                </a:rPr>
                <a:t>四、选课操作方法</a:t>
              </a:r>
            </a:p>
          </p:txBody>
        </p:sp>
      </p:grpSp>
      <p:sp>
        <p:nvSpPr>
          <p:cNvPr id="9" name="文本框 1">
            <a:extLst>
              <a:ext uri="{FF2B5EF4-FFF2-40B4-BE49-F238E27FC236}">
                <a16:creationId xmlns:a16="http://schemas.microsoft.com/office/drawing/2014/main" id="{75997BE8-C79E-4C65-BAB9-0A35302C5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9231" y="1819374"/>
            <a:ext cx="719931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选课系统网址：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  <a:hlinkClick r:id="rId2"/>
              </a:rPr>
              <a:t>http://219.244.71.113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用户名：学号</a:t>
            </a:r>
            <a:endParaRPr lang="en-US" altLang="zh-CN" sz="24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密码：</a:t>
            </a:r>
            <a:r>
              <a:rPr lang="zh-CN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数字化校园信息门户密码</a:t>
            </a:r>
            <a:endParaRPr lang="zh-CN" altLang="en-US" sz="2400" dirty="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690134AC-D7F4-41BB-A4F3-BF68966786E7}"/>
              </a:ext>
            </a:extLst>
          </p:cNvPr>
          <p:cNvSpPr/>
          <p:nvPr/>
        </p:nvSpPr>
        <p:spPr>
          <a:xfrm>
            <a:off x="1481931" y="3604100"/>
            <a:ext cx="793700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注意：请先确保可以正常登录个人信息门户（门户地址：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http://my.snnu.edu.cn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），如果无法登录门户请联系网络信息中心反映门户登录问题，电话</a:t>
            </a:r>
            <a:r>
              <a:rPr lang="en-US" altLang="zh-CN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85310558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883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5">
            <a:extLst>
              <a:ext uri="{FF2B5EF4-FFF2-40B4-BE49-F238E27FC236}">
                <a16:creationId xmlns:a16="http://schemas.microsoft.com/office/drawing/2014/main" id="{0ACF8595-0337-45DF-9002-D2D209812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75" y="1406525"/>
            <a:ext cx="10775950" cy="4968875"/>
          </a:xfrm>
          <a:prstGeom prst="rect">
            <a:avLst/>
          </a:prstGeom>
          <a:noFill/>
          <a:ln w="31750">
            <a:solidFill>
              <a:srgbClr val="9B231E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zh-CN" altLang="en-US"/>
          </a:p>
        </p:txBody>
      </p:sp>
      <p:grpSp>
        <p:nvGrpSpPr>
          <p:cNvPr id="4" name="组合 7">
            <a:extLst>
              <a:ext uri="{FF2B5EF4-FFF2-40B4-BE49-F238E27FC236}">
                <a16:creationId xmlns:a16="http://schemas.microsoft.com/office/drawing/2014/main" id="{A96294DF-EE12-4D39-88C3-8DECB4281C59}"/>
              </a:ext>
            </a:extLst>
          </p:cNvPr>
          <p:cNvGrpSpPr>
            <a:grpSpLocks/>
          </p:cNvGrpSpPr>
          <p:nvPr/>
        </p:nvGrpSpPr>
        <p:grpSpPr bwMode="auto">
          <a:xfrm>
            <a:off x="301625" y="838200"/>
            <a:ext cx="2695575" cy="403225"/>
            <a:chOff x="256318" y="734031"/>
            <a:chExt cx="2696432" cy="4038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EFA7921-960D-4970-8092-E23B5182A14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37361" y="870677"/>
              <a:ext cx="242961" cy="180000"/>
            </a:xfrm>
            <a:custGeom>
              <a:avLst/>
              <a:gdLst>
                <a:gd name="T0" fmla="*/ 2147483646 w 263"/>
                <a:gd name="T1" fmla="*/ 2147483646 h 194"/>
                <a:gd name="T2" fmla="*/ 2147483646 w 263"/>
                <a:gd name="T3" fmla="*/ 2147483646 h 194"/>
                <a:gd name="T4" fmla="*/ 2147483646 w 263"/>
                <a:gd name="T5" fmla="*/ 2147483646 h 194"/>
                <a:gd name="T6" fmla="*/ 2147483646 w 263"/>
                <a:gd name="T7" fmla="*/ 2147483646 h 194"/>
                <a:gd name="T8" fmla="*/ 2147483646 w 263"/>
                <a:gd name="T9" fmla="*/ 2147483646 h 194"/>
                <a:gd name="T10" fmla="*/ 2147483646 w 263"/>
                <a:gd name="T11" fmla="*/ 2147483646 h 194"/>
                <a:gd name="T12" fmla="*/ 2147483646 w 263"/>
                <a:gd name="T13" fmla="*/ 2147483646 h 194"/>
                <a:gd name="T14" fmla="*/ 2147483646 w 263"/>
                <a:gd name="T15" fmla="*/ 2147483646 h 194"/>
                <a:gd name="T16" fmla="*/ 2147483646 w 263"/>
                <a:gd name="T17" fmla="*/ 2147483646 h 194"/>
                <a:gd name="T18" fmla="*/ 2147483646 w 263"/>
                <a:gd name="T19" fmla="*/ 2147483646 h 194"/>
                <a:gd name="T20" fmla="*/ 2147483646 w 263"/>
                <a:gd name="T21" fmla="*/ 2147483646 h 194"/>
                <a:gd name="T22" fmla="*/ 2147483646 w 263"/>
                <a:gd name="T23" fmla="*/ 2147483646 h 194"/>
                <a:gd name="T24" fmla="*/ 2147483646 w 263"/>
                <a:gd name="T25" fmla="*/ 2147483646 h 194"/>
                <a:gd name="T26" fmla="*/ 2147483646 w 263"/>
                <a:gd name="T27" fmla="*/ 2147483646 h 194"/>
                <a:gd name="T28" fmla="*/ 2147483646 w 263"/>
                <a:gd name="T29" fmla="*/ 2147483646 h 194"/>
                <a:gd name="T30" fmla="*/ 2147483646 w 263"/>
                <a:gd name="T31" fmla="*/ 2147483646 h 194"/>
                <a:gd name="T32" fmla="*/ 2147483646 w 263"/>
                <a:gd name="T33" fmla="*/ 2147483646 h 194"/>
                <a:gd name="T34" fmla="*/ 2147483646 w 263"/>
                <a:gd name="T35" fmla="*/ 2147483646 h 194"/>
                <a:gd name="T36" fmla="*/ 2147483646 w 263"/>
                <a:gd name="T37" fmla="*/ 2147483646 h 194"/>
                <a:gd name="T38" fmla="*/ 2147483646 w 263"/>
                <a:gd name="T39" fmla="*/ 2147483646 h 194"/>
                <a:gd name="T40" fmla="*/ 2147483646 w 263"/>
                <a:gd name="T41" fmla="*/ 2147483646 h 194"/>
                <a:gd name="T42" fmla="*/ 2147483646 w 263"/>
                <a:gd name="T43" fmla="*/ 2147483646 h 194"/>
                <a:gd name="T44" fmla="*/ 2147483646 w 263"/>
                <a:gd name="T45" fmla="*/ 2147483646 h 194"/>
                <a:gd name="T46" fmla="*/ 2147483646 w 263"/>
                <a:gd name="T47" fmla="*/ 2147483646 h 194"/>
                <a:gd name="T48" fmla="*/ 2147483646 w 263"/>
                <a:gd name="T49" fmla="*/ 2147483646 h 194"/>
                <a:gd name="T50" fmla="*/ 2147483646 w 263"/>
                <a:gd name="T51" fmla="*/ 2147483646 h 194"/>
                <a:gd name="T52" fmla="*/ 2147483646 w 263"/>
                <a:gd name="T53" fmla="*/ 2147483646 h 194"/>
                <a:gd name="T54" fmla="*/ 2147483646 w 263"/>
                <a:gd name="T55" fmla="*/ 2147483646 h 194"/>
                <a:gd name="T56" fmla="*/ 2147483646 w 263"/>
                <a:gd name="T57" fmla="*/ 2147483646 h 194"/>
                <a:gd name="T58" fmla="*/ 2147483646 w 263"/>
                <a:gd name="T59" fmla="*/ 2147483646 h 194"/>
                <a:gd name="T60" fmla="*/ 2147483646 w 263"/>
                <a:gd name="T61" fmla="*/ 2147483646 h 194"/>
                <a:gd name="T62" fmla="*/ 2147483646 w 263"/>
                <a:gd name="T63" fmla="*/ 2147483646 h 194"/>
                <a:gd name="T64" fmla="*/ 2147483646 w 263"/>
                <a:gd name="T65" fmla="*/ 2147483646 h 194"/>
                <a:gd name="T66" fmla="*/ 2147483646 w 263"/>
                <a:gd name="T67" fmla="*/ 2147483646 h 194"/>
                <a:gd name="T68" fmla="*/ 2147483646 w 263"/>
                <a:gd name="T69" fmla="*/ 2147483646 h 194"/>
                <a:gd name="T70" fmla="*/ 2147483646 w 263"/>
                <a:gd name="T71" fmla="*/ 2147483646 h 194"/>
                <a:gd name="T72" fmla="*/ 2147483646 w 263"/>
                <a:gd name="T73" fmla="*/ 2147483646 h 194"/>
                <a:gd name="T74" fmla="*/ 2147483646 w 263"/>
                <a:gd name="T75" fmla="*/ 2147483646 h 194"/>
                <a:gd name="T76" fmla="*/ 2147483646 w 263"/>
                <a:gd name="T77" fmla="*/ 2147483646 h 194"/>
                <a:gd name="T78" fmla="*/ 2147483646 w 263"/>
                <a:gd name="T79" fmla="*/ 2147483646 h 194"/>
                <a:gd name="T80" fmla="*/ 2147483646 w 263"/>
                <a:gd name="T81" fmla="*/ 2147483646 h 194"/>
                <a:gd name="T82" fmla="*/ 2147483646 w 263"/>
                <a:gd name="T83" fmla="*/ 2147483646 h 194"/>
                <a:gd name="T84" fmla="*/ 2147483646 w 263"/>
                <a:gd name="T85" fmla="*/ 2147483646 h 194"/>
                <a:gd name="T86" fmla="*/ 2147483646 w 263"/>
                <a:gd name="T87" fmla="*/ 2147483646 h 19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63"/>
                <a:gd name="T133" fmla="*/ 0 h 194"/>
                <a:gd name="T134" fmla="*/ 263 w 263"/>
                <a:gd name="T135" fmla="*/ 194 h 19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63" h="194">
                  <a:moveTo>
                    <a:pt x="238" y="59"/>
                  </a:moveTo>
                  <a:cubicBezTo>
                    <a:pt x="237" y="51"/>
                    <a:pt x="236" y="38"/>
                    <a:pt x="243" y="34"/>
                  </a:cubicBezTo>
                  <a:cubicBezTo>
                    <a:pt x="244" y="34"/>
                    <a:pt x="244" y="34"/>
                    <a:pt x="244" y="33"/>
                  </a:cubicBezTo>
                  <a:cubicBezTo>
                    <a:pt x="249" y="32"/>
                    <a:pt x="253" y="29"/>
                    <a:pt x="250" y="26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13" y="21"/>
                    <a:pt x="15" y="46"/>
                  </a:cubicBezTo>
                  <a:cubicBezTo>
                    <a:pt x="15" y="59"/>
                    <a:pt x="20" y="65"/>
                    <a:pt x="23" y="69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9" y="76"/>
                    <a:pt x="13" y="78"/>
                    <a:pt x="19" y="80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26" y="85"/>
                    <a:pt x="26" y="98"/>
                    <a:pt x="25" y="105"/>
                  </a:cubicBezTo>
                  <a:cubicBezTo>
                    <a:pt x="0" y="112"/>
                    <a:pt x="9" y="115"/>
                    <a:pt x="9" y="115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0" y="119"/>
                    <a:pt x="6" y="126"/>
                    <a:pt x="7" y="139"/>
                  </a:cubicBezTo>
                  <a:cubicBezTo>
                    <a:pt x="9" y="163"/>
                    <a:pt x="21" y="165"/>
                    <a:pt x="21" y="165"/>
                  </a:cubicBezTo>
                  <a:cubicBezTo>
                    <a:pt x="111" y="194"/>
                    <a:pt x="111" y="194"/>
                    <a:pt x="111" y="194"/>
                  </a:cubicBezTo>
                  <a:cubicBezTo>
                    <a:pt x="246" y="161"/>
                    <a:pt x="246" y="161"/>
                    <a:pt x="246" y="161"/>
                  </a:cubicBezTo>
                  <a:cubicBezTo>
                    <a:pt x="246" y="161"/>
                    <a:pt x="255" y="159"/>
                    <a:pt x="230" y="152"/>
                  </a:cubicBezTo>
                  <a:cubicBezTo>
                    <a:pt x="229" y="144"/>
                    <a:pt x="229" y="131"/>
                    <a:pt x="236" y="127"/>
                  </a:cubicBezTo>
                  <a:cubicBezTo>
                    <a:pt x="236" y="127"/>
                    <a:pt x="236" y="127"/>
                    <a:pt x="236" y="126"/>
                  </a:cubicBezTo>
                  <a:cubicBezTo>
                    <a:pt x="242" y="125"/>
                    <a:pt x="246" y="122"/>
                    <a:pt x="243" y="119"/>
                  </a:cubicBezTo>
                  <a:cubicBezTo>
                    <a:pt x="237" y="117"/>
                    <a:pt x="237" y="117"/>
                    <a:pt x="237" y="117"/>
                  </a:cubicBezTo>
                  <a:cubicBezTo>
                    <a:pt x="241" y="114"/>
                    <a:pt x="247" y="108"/>
                    <a:pt x="248" y="92"/>
                  </a:cubicBezTo>
                  <a:cubicBezTo>
                    <a:pt x="248" y="81"/>
                    <a:pt x="245" y="75"/>
                    <a:pt x="242" y="71"/>
                  </a:cubicBezTo>
                  <a:cubicBezTo>
                    <a:pt x="254" y="68"/>
                    <a:pt x="254" y="68"/>
                    <a:pt x="254" y="68"/>
                  </a:cubicBezTo>
                  <a:cubicBezTo>
                    <a:pt x="254" y="68"/>
                    <a:pt x="263" y="66"/>
                    <a:pt x="238" y="59"/>
                  </a:cubicBezTo>
                  <a:close/>
                  <a:moveTo>
                    <a:pt x="124" y="58"/>
                  </a:moveTo>
                  <a:cubicBezTo>
                    <a:pt x="147" y="54"/>
                    <a:pt x="147" y="54"/>
                    <a:pt x="147" y="54"/>
                  </a:cubicBezTo>
                  <a:cubicBezTo>
                    <a:pt x="224" y="38"/>
                    <a:pt x="224" y="38"/>
                    <a:pt x="224" y="38"/>
                  </a:cubicBezTo>
                  <a:cubicBezTo>
                    <a:pt x="235" y="36"/>
                    <a:pt x="235" y="36"/>
                    <a:pt x="235" y="36"/>
                  </a:cubicBezTo>
                  <a:cubicBezTo>
                    <a:pt x="232" y="42"/>
                    <a:pt x="232" y="51"/>
                    <a:pt x="233" y="57"/>
                  </a:cubicBezTo>
                  <a:cubicBezTo>
                    <a:pt x="233" y="59"/>
                    <a:pt x="233" y="60"/>
                    <a:pt x="233" y="61"/>
                  </a:cubicBezTo>
                  <a:cubicBezTo>
                    <a:pt x="220" y="64"/>
                    <a:pt x="220" y="64"/>
                    <a:pt x="220" y="64"/>
                  </a:cubicBezTo>
                  <a:cubicBezTo>
                    <a:pt x="123" y="88"/>
                    <a:pt x="123" y="88"/>
                    <a:pt x="123" y="88"/>
                  </a:cubicBezTo>
                  <a:lnTo>
                    <a:pt x="124" y="58"/>
                  </a:lnTo>
                  <a:close/>
                  <a:moveTo>
                    <a:pt x="27" y="82"/>
                  </a:moveTo>
                  <a:cubicBezTo>
                    <a:pt x="38" y="84"/>
                    <a:pt x="38" y="84"/>
                    <a:pt x="38" y="84"/>
                  </a:cubicBezTo>
                  <a:cubicBezTo>
                    <a:pt x="112" y="100"/>
                    <a:pt x="112" y="100"/>
                    <a:pt x="112" y="100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38" y="105"/>
                    <a:pt x="138" y="105"/>
                    <a:pt x="138" y="105"/>
                  </a:cubicBezTo>
                  <a:cubicBezTo>
                    <a:pt x="139" y="134"/>
                    <a:pt x="139" y="134"/>
                    <a:pt x="139" y="134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29" y="107"/>
                    <a:pt x="29" y="107"/>
                    <a:pt x="29" y="107"/>
                  </a:cubicBezTo>
                  <a:cubicBezTo>
                    <a:pt x="29" y="106"/>
                    <a:pt x="30" y="105"/>
                    <a:pt x="30" y="104"/>
                  </a:cubicBezTo>
                  <a:cubicBezTo>
                    <a:pt x="30" y="98"/>
                    <a:pt x="30" y="89"/>
                    <a:pt x="27" y="82"/>
                  </a:cubicBezTo>
                  <a:close/>
                  <a:moveTo>
                    <a:pt x="22" y="45"/>
                  </a:moveTo>
                  <a:cubicBezTo>
                    <a:pt x="22" y="38"/>
                    <a:pt x="23" y="33"/>
                    <a:pt x="26" y="31"/>
                  </a:cubicBezTo>
                  <a:cubicBezTo>
                    <a:pt x="27" y="30"/>
                    <a:pt x="29" y="29"/>
                    <a:pt x="30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19" y="88"/>
                    <a:pt x="119" y="88"/>
                    <a:pt x="119" y="88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4"/>
                    <a:pt x="31" y="64"/>
                    <a:pt x="31" y="63"/>
                  </a:cubicBezTo>
                  <a:cubicBezTo>
                    <a:pt x="31" y="63"/>
                    <a:pt x="23" y="63"/>
                    <a:pt x="22" y="45"/>
                  </a:cubicBezTo>
                  <a:close/>
                  <a:moveTo>
                    <a:pt x="111" y="181"/>
                  </a:moveTo>
                  <a:cubicBezTo>
                    <a:pt x="24" y="157"/>
                    <a:pt x="24" y="157"/>
                    <a:pt x="24" y="157"/>
                  </a:cubicBezTo>
                  <a:cubicBezTo>
                    <a:pt x="24" y="157"/>
                    <a:pt x="24" y="157"/>
                    <a:pt x="24" y="156"/>
                  </a:cubicBezTo>
                  <a:cubicBezTo>
                    <a:pt x="23" y="156"/>
                    <a:pt x="15" y="156"/>
                    <a:pt x="15" y="138"/>
                  </a:cubicBezTo>
                  <a:cubicBezTo>
                    <a:pt x="15" y="131"/>
                    <a:pt x="16" y="126"/>
                    <a:pt x="18" y="124"/>
                  </a:cubicBezTo>
                  <a:cubicBezTo>
                    <a:pt x="20" y="123"/>
                    <a:pt x="21" y="122"/>
                    <a:pt x="23" y="122"/>
                  </a:cubicBezTo>
                  <a:cubicBezTo>
                    <a:pt x="23" y="122"/>
                    <a:pt x="24" y="122"/>
                    <a:pt x="24" y="122"/>
                  </a:cubicBezTo>
                  <a:cubicBezTo>
                    <a:pt x="24" y="122"/>
                    <a:pt x="24" y="122"/>
                    <a:pt x="24" y="122"/>
                  </a:cubicBezTo>
                  <a:cubicBezTo>
                    <a:pt x="112" y="151"/>
                    <a:pt x="112" y="151"/>
                    <a:pt x="112" y="151"/>
                  </a:cubicBezTo>
                  <a:lnTo>
                    <a:pt x="111" y="181"/>
                  </a:lnTo>
                  <a:close/>
                  <a:moveTo>
                    <a:pt x="225" y="150"/>
                  </a:moveTo>
                  <a:cubicBezTo>
                    <a:pt x="225" y="152"/>
                    <a:pt x="225" y="153"/>
                    <a:pt x="225" y="154"/>
                  </a:cubicBezTo>
                  <a:cubicBezTo>
                    <a:pt x="116" y="181"/>
                    <a:pt x="116" y="181"/>
                    <a:pt x="116" y="181"/>
                  </a:cubicBezTo>
                  <a:cubicBezTo>
                    <a:pt x="117" y="151"/>
                    <a:pt x="117" y="151"/>
                    <a:pt x="117" y="151"/>
                  </a:cubicBezTo>
                  <a:cubicBezTo>
                    <a:pt x="140" y="147"/>
                    <a:pt x="140" y="147"/>
                    <a:pt x="140" y="147"/>
                  </a:cubicBezTo>
                  <a:cubicBezTo>
                    <a:pt x="144" y="147"/>
                    <a:pt x="144" y="147"/>
                    <a:pt x="144" y="147"/>
                  </a:cubicBezTo>
                  <a:cubicBezTo>
                    <a:pt x="157" y="143"/>
                    <a:pt x="157" y="143"/>
                    <a:pt x="157" y="143"/>
                  </a:cubicBezTo>
                  <a:cubicBezTo>
                    <a:pt x="216" y="131"/>
                    <a:pt x="216" y="131"/>
                    <a:pt x="216" y="131"/>
                  </a:cubicBezTo>
                  <a:cubicBezTo>
                    <a:pt x="228" y="129"/>
                    <a:pt x="228" y="129"/>
                    <a:pt x="228" y="129"/>
                  </a:cubicBezTo>
                  <a:cubicBezTo>
                    <a:pt x="224" y="135"/>
                    <a:pt x="224" y="144"/>
                    <a:pt x="225" y="150"/>
                  </a:cubicBezTo>
                  <a:close/>
                  <a:moveTo>
                    <a:pt x="231" y="110"/>
                  </a:moveTo>
                  <a:cubicBezTo>
                    <a:pt x="231" y="110"/>
                    <a:pt x="231" y="110"/>
                    <a:pt x="230" y="110"/>
                  </a:cubicBezTo>
                  <a:cubicBezTo>
                    <a:pt x="222" y="112"/>
                    <a:pt x="222" y="112"/>
                    <a:pt x="222" y="112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3" y="105"/>
                    <a:pt x="143" y="105"/>
                    <a:pt x="143" y="105"/>
                  </a:cubicBezTo>
                  <a:cubicBezTo>
                    <a:pt x="168" y="96"/>
                    <a:pt x="168" y="96"/>
                    <a:pt x="168" y="96"/>
                  </a:cubicBezTo>
                  <a:cubicBezTo>
                    <a:pt x="231" y="76"/>
                    <a:pt x="231" y="76"/>
                    <a:pt x="231" y="76"/>
                  </a:cubicBezTo>
                  <a:cubicBezTo>
                    <a:pt x="231" y="76"/>
                    <a:pt x="234" y="75"/>
                    <a:pt x="237" y="78"/>
                  </a:cubicBezTo>
                  <a:cubicBezTo>
                    <a:pt x="239" y="80"/>
                    <a:pt x="240" y="85"/>
                    <a:pt x="240" y="91"/>
                  </a:cubicBezTo>
                  <a:cubicBezTo>
                    <a:pt x="239" y="109"/>
                    <a:pt x="231" y="110"/>
                    <a:pt x="231" y="110"/>
                  </a:cubicBezTo>
                  <a:close/>
                </a:path>
              </a:pathLst>
            </a:custGeom>
            <a:solidFill>
              <a:srgbClr val="9B2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圆角矩形 10">
              <a:extLst>
                <a:ext uri="{FF2B5EF4-FFF2-40B4-BE49-F238E27FC236}">
                  <a16:creationId xmlns:a16="http://schemas.microsoft.com/office/drawing/2014/main" id="{B07150B5-232B-4477-944A-FC40BDE8D4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6318" y="734031"/>
              <a:ext cx="400177" cy="399031"/>
            </a:xfrm>
            <a:prstGeom prst="roundRect">
              <a:avLst/>
            </a:prstGeom>
            <a:noFill/>
            <a:ln>
              <a:solidFill>
                <a:srgbClr val="9B23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" name="矩形 10">
              <a:extLst>
                <a:ext uri="{FF2B5EF4-FFF2-40B4-BE49-F238E27FC236}">
                  <a16:creationId xmlns:a16="http://schemas.microsoft.com/office/drawing/2014/main" id="{1CB9DA18-AC88-455E-B1EE-C4F6BC312F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819" y="737721"/>
              <a:ext cx="2256931" cy="400110"/>
            </a:xfrm>
            <a:prstGeom prst="rect">
              <a:avLst/>
            </a:prstGeom>
            <a:solidFill>
              <a:srgbClr val="9B2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000" dirty="0">
                  <a:solidFill>
                    <a:srgbClr val="FFFFFF"/>
                  </a:solidFill>
                  <a:latin typeface="Times New Roman" panose="02020603050405020304" pitchFamily="18" charset="0"/>
                  <a:ea typeface="幼圆" panose="02010509060101010101" pitchFamily="49" charset="-122"/>
                  <a:sym typeface="Times New Roman" panose="02020603050405020304" pitchFamily="18" charset="0"/>
                </a:rPr>
                <a:t>1.</a:t>
              </a:r>
              <a:r>
                <a:rPr lang="zh-CN" altLang="en-US" sz="2000" dirty="0">
                  <a:solidFill>
                    <a:srgbClr val="FFFFFF"/>
                  </a:solidFill>
                  <a:latin typeface="Times New Roman" panose="02020603050405020304" pitchFamily="18" charset="0"/>
                  <a:ea typeface="幼圆" panose="02010509060101010101" pitchFamily="49" charset="-122"/>
                  <a:sym typeface="Times New Roman" panose="02020603050405020304" pitchFamily="18" charset="0"/>
                </a:rPr>
                <a:t>登录</a:t>
              </a:r>
            </a:p>
          </p:txBody>
        </p:sp>
      </p:grpSp>
      <p:pic>
        <p:nvPicPr>
          <p:cNvPr id="11" name="Picture 2">
            <a:extLst>
              <a:ext uri="{FF2B5EF4-FFF2-40B4-BE49-F238E27FC236}">
                <a16:creationId xmlns:a16="http://schemas.microsoft.com/office/drawing/2014/main" id="{D6B27195-12E8-4FD1-9FE3-E4EEB33A5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522100"/>
            <a:ext cx="7200800" cy="4737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0BC6DF9A-68CB-43C7-9109-A8E74BE87F16}"/>
              </a:ext>
            </a:extLst>
          </p:cNvPr>
          <p:cNvSpPr/>
          <p:nvPr/>
        </p:nvSpPr>
        <p:spPr>
          <a:xfrm>
            <a:off x="8255000" y="1522100"/>
            <a:ext cx="216024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注意：</a:t>
            </a:r>
            <a:r>
              <a:rPr lang="zh-CN" altLang="en-US" sz="2000" b="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当多人使用同一个电脑进行选课时，每位同学选完课时一定要注销自己的账户，并关闭所有的浏览器，当其他同学再进行选课时，重新打开浏览器。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15" name="矩形 10">
            <a:extLst>
              <a:ext uri="{FF2B5EF4-FFF2-40B4-BE49-F238E27FC236}">
                <a16:creationId xmlns:a16="http://schemas.microsoft.com/office/drawing/2014/main" id="{96446C92-8159-4979-96A4-83413ED28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5000" y="82917"/>
            <a:ext cx="2806700" cy="461665"/>
          </a:xfrm>
          <a:prstGeom prst="rect">
            <a:avLst/>
          </a:prstGeom>
          <a:solidFill>
            <a:srgbClr val="9B23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ea typeface="幼圆" panose="02010509060101010101" pitchFamily="49" charset="-122"/>
                <a:sym typeface="Times New Roman" panose="02020603050405020304" pitchFamily="18" charset="0"/>
              </a:rPr>
              <a:t>四、选课操作方法</a:t>
            </a:r>
          </a:p>
        </p:txBody>
      </p:sp>
    </p:spTree>
    <p:extLst>
      <p:ext uri="{BB962C8B-B14F-4D97-AF65-F5344CB8AC3E}">
        <p14:creationId xmlns:p14="http://schemas.microsoft.com/office/powerpoint/2010/main" val="72201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7">
            <a:extLst>
              <a:ext uri="{FF2B5EF4-FFF2-40B4-BE49-F238E27FC236}">
                <a16:creationId xmlns:a16="http://schemas.microsoft.com/office/drawing/2014/main" id="{A96294DF-EE12-4D39-88C3-8DECB4281C59}"/>
              </a:ext>
            </a:extLst>
          </p:cNvPr>
          <p:cNvGrpSpPr>
            <a:grpSpLocks/>
          </p:cNvGrpSpPr>
          <p:nvPr/>
        </p:nvGrpSpPr>
        <p:grpSpPr bwMode="auto">
          <a:xfrm>
            <a:off x="301625" y="838200"/>
            <a:ext cx="2695575" cy="403225"/>
            <a:chOff x="256318" y="734031"/>
            <a:chExt cx="2696432" cy="4038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EFA7921-960D-4970-8092-E23B5182A14C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337361" y="870677"/>
              <a:ext cx="242961" cy="180000"/>
            </a:xfrm>
            <a:custGeom>
              <a:avLst/>
              <a:gdLst>
                <a:gd name="T0" fmla="*/ 2147483646 w 263"/>
                <a:gd name="T1" fmla="*/ 2147483646 h 194"/>
                <a:gd name="T2" fmla="*/ 2147483646 w 263"/>
                <a:gd name="T3" fmla="*/ 2147483646 h 194"/>
                <a:gd name="T4" fmla="*/ 2147483646 w 263"/>
                <a:gd name="T5" fmla="*/ 2147483646 h 194"/>
                <a:gd name="T6" fmla="*/ 2147483646 w 263"/>
                <a:gd name="T7" fmla="*/ 2147483646 h 194"/>
                <a:gd name="T8" fmla="*/ 2147483646 w 263"/>
                <a:gd name="T9" fmla="*/ 2147483646 h 194"/>
                <a:gd name="T10" fmla="*/ 2147483646 w 263"/>
                <a:gd name="T11" fmla="*/ 2147483646 h 194"/>
                <a:gd name="T12" fmla="*/ 2147483646 w 263"/>
                <a:gd name="T13" fmla="*/ 2147483646 h 194"/>
                <a:gd name="T14" fmla="*/ 2147483646 w 263"/>
                <a:gd name="T15" fmla="*/ 2147483646 h 194"/>
                <a:gd name="T16" fmla="*/ 2147483646 w 263"/>
                <a:gd name="T17" fmla="*/ 2147483646 h 194"/>
                <a:gd name="T18" fmla="*/ 2147483646 w 263"/>
                <a:gd name="T19" fmla="*/ 2147483646 h 194"/>
                <a:gd name="T20" fmla="*/ 2147483646 w 263"/>
                <a:gd name="T21" fmla="*/ 2147483646 h 194"/>
                <a:gd name="T22" fmla="*/ 2147483646 w 263"/>
                <a:gd name="T23" fmla="*/ 2147483646 h 194"/>
                <a:gd name="T24" fmla="*/ 2147483646 w 263"/>
                <a:gd name="T25" fmla="*/ 2147483646 h 194"/>
                <a:gd name="T26" fmla="*/ 2147483646 w 263"/>
                <a:gd name="T27" fmla="*/ 2147483646 h 194"/>
                <a:gd name="T28" fmla="*/ 2147483646 w 263"/>
                <a:gd name="T29" fmla="*/ 2147483646 h 194"/>
                <a:gd name="T30" fmla="*/ 2147483646 w 263"/>
                <a:gd name="T31" fmla="*/ 2147483646 h 194"/>
                <a:gd name="T32" fmla="*/ 2147483646 w 263"/>
                <a:gd name="T33" fmla="*/ 2147483646 h 194"/>
                <a:gd name="T34" fmla="*/ 2147483646 w 263"/>
                <a:gd name="T35" fmla="*/ 2147483646 h 194"/>
                <a:gd name="T36" fmla="*/ 2147483646 w 263"/>
                <a:gd name="T37" fmla="*/ 2147483646 h 194"/>
                <a:gd name="T38" fmla="*/ 2147483646 w 263"/>
                <a:gd name="T39" fmla="*/ 2147483646 h 194"/>
                <a:gd name="T40" fmla="*/ 2147483646 w 263"/>
                <a:gd name="T41" fmla="*/ 2147483646 h 194"/>
                <a:gd name="T42" fmla="*/ 2147483646 w 263"/>
                <a:gd name="T43" fmla="*/ 2147483646 h 194"/>
                <a:gd name="T44" fmla="*/ 2147483646 w 263"/>
                <a:gd name="T45" fmla="*/ 2147483646 h 194"/>
                <a:gd name="T46" fmla="*/ 2147483646 w 263"/>
                <a:gd name="T47" fmla="*/ 2147483646 h 194"/>
                <a:gd name="T48" fmla="*/ 2147483646 w 263"/>
                <a:gd name="T49" fmla="*/ 2147483646 h 194"/>
                <a:gd name="T50" fmla="*/ 2147483646 w 263"/>
                <a:gd name="T51" fmla="*/ 2147483646 h 194"/>
                <a:gd name="T52" fmla="*/ 2147483646 w 263"/>
                <a:gd name="T53" fmla="*/ 2147483646 h 194"/>
                <a:gd name="T54" fmla="*/ 2147483646 w 263"/>
                <a:gd name="T55" fmla="*/ 2147483646 h 194"/>
                <a:gd name="T56" fmla="*/ 2147483646 w 263"/>
                <a:gd name="T57" fmla="*/ 2147483646 h 194"/>
                <a:gd name="T58" fmla="*/ 2147483646 w 263"/>
                <a:gd name="T59" fmla="*/ 2147483646 h 194"/>
                <a:gd name="T60" fmla="*/ 2147483646 w 263"/>
                <a:gd name="T61" fmla="*/ 2147483646 h 194"/>
                <a:gd name="T62" fmla="*/ 2147483646 w 263"/>
                <a:gd name="T63" fmla="*/ 2147483646 h 194"/>
                <a:gd name="T64" fmla="*/ 2147483646 w 263"/>
                <a:gd name="T65" fmla="*/ 2147483646 h 194"/>
                <a:gd name="T66" fmla="*/ 2147483646 w 263"/>
                <a:gd name="T67" fmla="*/ 2147483646 h 194"/>
                <a:gd name="T68" fmla="*/ 2147483646 w 263"/>
                <a:gd name="T69" fmla="*/ 2147483646 h 194"/>
                <a:gd name="T70" fmla="*/ 2147483646 w 263"/>
                <a:gd name="T71" fmla="*/ 2147483646 h 194"/>
                <a:gd name="T72" fmla="*/ 2147483646 w 263"/>
                <a:gd name="T73" fmla="*/ 2147483646 h 194"/>
                <a:gd name="T74" fmla="*/ 2147483646 w 263"/>
                <a:gd name="T75" fmla="*/ 2147483646 h 194"/>
                <a:gd name="T76" fmla="*/ 2147483646 w 263"/>
                <a:gd name="T77" fmla="*/ 2147483646 h 194"/>
                <a:gd name="T78" fmla="*/ 2147483646 w 263"/>
                <a:gd name="T79" fmla="*/ 2147483646 h 194"/>
                <a:gd name="T80" fmla="*/ 2147483646 w 263"/>
                <a:gd name="T81" fmla="*/ 2147483646 h 194"/>
                <a:gd name="T82" fmla="*/ 2147483646 w 263"/>
                <a:gd name="T83" fmla="*/ 2147483646 h 194"/>
                <a:gd name="T84" fmla="*/ 2147483646 w 263"/>
                <a:gd name="T85" fmla="*/ 2147483646 h 194"/>
                <a:gd name="T86" fmla="*/ 2147483646 w 263"/>
                <a:gd name="T87" fmla="*/ 2147483646 h 19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63"/>
                <a:gd name="T133" fmla="*/ 0 h 194"/>
                <a:gd name="T134" fmla="*/ 263 w 263"/>
                <a:gd name="T135" fmla="*/ 194 h 19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63" h="194">
                  <a:moveTo>
                    <a:pt x="238" y="59"/>
                  </a:moveTo>
                  <a:cubicBezTo>
                    <a:pt x="237" y="51"/>
                    <a:pt x="236" y="38"/>
                    <a:pt x="243" y="34"/>
                  </a:cubicBezTo>
                  <a:cubicBezTo>
                    <a:pt x="244" y="34"/>
                    <a:pt x="244" y="34"/>
                    <a:pt x="244" y="33"/>
                  </a:cubicBezTo>
                  <a:cubicBezTo>
                    <a:pt x="249" y="32"/>
                    <a:pt x="253" y="29"/>
                    <a:pt x="250" y="26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13" y="21"/>
                    <a:pt x="15" y="46"/>
                  </a:cubicBezTo>
                  <a:cubicBezTo>
                    <a:pt x="15" y="59"/>
                    <a:pt x="20" y="65"/>
                    <a:pt x="23" y="69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9" y="76"/>
                    <a:pt x="13" y="78"/>
                    <a:pt x="19" y="80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26" y="85"/>
                    <a:pt x="26" y="98"/>
                    <a:pt x="25" y="105"/>
                  </a:cubicBezTo>
                  <a:cubicBezTo>
                    <a:pt x="0" y="112"/>
                    <a:pt x="9" y="115"/>
                    <a:pt x="9" y="115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0" y="119"/>
                    <a:pt x="6" y="126"/>
                    <a:pt x="7" y="139"/>
                  </a:cubicBezTo>
                  <a:cubicBezTo>
                    <a:pt x="9" y="163"/>
                    <a:pt x="21" y="165"/>
                    <a:pt x="21" y="165"/>
                  </a:cubicBezTo>
                  <a:cubicBezTo>
                    <a:pt x="111" y="194"/>
                    <a:pt x="111" y="194"/>
                    <a:pt x="111" y="194"/>
                  </a:cubicBezTo>
                  <a:cubicBezTo>
                    <a:pt x="246" y="161"/>
                    <a:pt x="246" y="161"/>
                    <a:pt x="246" y="161"/>
                  </a:cubicBezTo>
                  <a:cubicBezTo>
                    <a:pt x="246" y="161"/>
                    <a:pt x="255" y="159"/>
                    <a:pt x="230" y="152"/>
                  </a:cubicBezTo>
                  <a:cubicBezTo>
                    <a:pt x="229" y="144"/>
                    <a:pt x="229" y="131"/>
                    <a:pt x="236" y="127"/>
                  </a:cubicBezTo>
                  <a:cubicBezTo>
                    <a:pt x="236" y="127"/>
                    <a:pt x="236" y="127"/>
                    <a:pt x="236" y="126"/>
                  </a:cubicBezTo>
                  <a:cubicBezTo>
                    <a:pt x="242" y="125"/>
                    <a:pt x="246" y="122"/>
                    <a:pt x="243" y="119"/>
                  </a:cubicBezTo>
                  <a:cubicBezTo>
                    <a:pt x="237" y="117"/>
                    <a:pt x="237" y="117"/>
                    <a:pt x="237" y="117"/>
                  </a:cubicBezTo>
                  <a:cubicBezTo>
                    <a:pt x="241" y="114"/>
                    <a:pt x="247" y="108"/>
                    <a:pt x="248" y="92"/>
                  </a:cubicBezTo>
                  <a:cubicBezTo>
                    <a:pt x="248" y="81"/>
                    <a:pt x="245" y="75"/>
                    <a:pt x="242" y="71"/>
                  </a:cubicBezTo>
                  <a:cubicBezTo>
                    <a:pt x="254" y="68"/>
                    <a:pt x="254" y="68"/>
                    <a:pt x="254" y="68"/>
                  </a:cubicBezTo>
                  <a:cubicBezTo>
                    <a:pt x="254" y="68"/>
                    <a:pt x="263" y="66"/>
                    <a:pt x="238" y="59"/>
                  </a:cubicBezTo>
                  <a:close/>
                  <a:moveTo>
                    <a:pt x="124" y="58"/>
                  </a:moveTo>
                  <a:cubicBezTo>
                    <a:pt x="147" y="54"/>
                    <a:pt x="147" y="54"/>
                    <a:pt x="147" y="54"/>
                  </a:cubicBezTo>
                  <a:cubicBezTo>
                    <a:pt x="224" y="38"/>
                    <a:pt x="224" y="38"/>
                    <a:pt x="224" y="38"/>
                  </a:cubicBezTo>
                  <a:cubicBezTo>
                    <a:pt x="235" y="36"/>
                    <a:pt x="235" y="36"/>
                    <a:pt x="235" y="36"/>
                  </a:cubicBezTo>
                  <a:cubicBezTo>
                    <a:pt x="232" y="42"/>
                    <a:pt x="232" y="51"/>
                    <a:pt x="233" y="57"/>
                  </a:cubicBezTo>
                  <a:cubicBezTo>
                    <a:pt x="233" y="59"/>
                    <a:pt x="233" y="60"/>
                    <a:pt x="233" y="61"/>
                  </a:cubicBezTo>
                  <a:cubicBezTo>
                    <a:pt x="220" y="64"/>
                    <a:pt x="220" y="64"/>
                    <a:pt x="220" y="64"/>
                  </a:cubicBezTo>
                  <a:cubicBezTo>
                    <a:pt x="123" y="88"/>
                    <a:pt x="123" y="88"/>
                    <a:pt x="123" y="88"/>
                  </a:cubicBezTo>
                  <a:lnTo>
                    <a:pt x="124" y="58"/>
                  </a:lnTo>
                  <a:close/>
                  <a:moveTo>
                    <a:pt x="27" y="82"/>
                  </a:moveTo>
                  <a:cubicBezTo>
                    <a:pt x="38" y="84"/>
                    <a:pt x="38" y="84"/>
                    <a:pt x="38" y="84"/>
                  </a:cubicBezTo>
                  <a:cubicBezTo>
                    <a:pt x="112" y="100"/>
                    <a:pt x="112" y="100"/>
                    <a:pt x="112" y="100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38" y="105"/>
                    <a:pt x="138" y="105"/>
                    <a:pt x="138" y="105"/>
                  </a:cubicBezTo>
                  <a:cubicBezTo>
                    <a:pt x="139" y="134"/>
                    <a:pt x="139" y="134"/>
                    <a:pt x="139" y="134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29" y="107"/>
                    <a:pt x="29" y="107"/>
                    <a:pt x="29" y="107"/>
                  </a:cubicBezTo>
                  <a:cubicBezTo>
                    <a:pt x="29" y="106"/>
                    <a:pt x="30" y="105"/>
                    <a:pt x="30" y="104"/>
                  </a:cubicBezTo>
                  <a:cubicBezTo>
                    <a:pt x="30" y="98"/>
                    <a:pt x="30" y="89"/>
                    <a:pt x="27" y="82"/>
                  </a:cubicBezTo>
                  <a:close/>
                  <a:moveTo>
                    <a:pt x="22" y="45"/>
                  </a:moveTo>
                  <a:cubicBezTo>
                    <a:pt x="22" y="38"/>
                    <a:pt x="23" y="33"/>
                    <a:pt x="26" y="31"/>
                  </a:cubicBezTo>
                  <a:cubicBezTo>
                    <a:pt x="27" y="30"/>
                    <a:pt x="29" y="29"/>
                    <a:pt x="30" y="29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90" y="49"/>
                    <a:pt x="90" y="49"/>
                    <a:pt x="90" y="49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19" y="88"/>
                    <a:pt x="119" y="88"/>
                    <a:pt x="119" y="88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4"/>
                    <a:pt x="31" y="64"/>
                    <a:pt x="31" y="63"/>
                  </a:cubicBezTo>
                  <a:cubicBezTo>
                    <a:pt x="31" y="63"/>
                    <a:pt x="23" y="63"/>
                    <a:pt x="22" y="45"/>
                  </a:cubicBezTo>
                  <a:close/>
                  <a:moveTo>
                    <a:pt x="111" y="181"/>
                  </a:moveTo>
                  <a:cubicBezTo>
                    <a:pt x="24" y="157"/>
                    <a:pt x="24" y="157"/>
                    <a:pt x="24" y="157"/>
                  </a:cubicBezTo>
                  <a:cubicBezTo>
                    <a:pt x="24" y="157"/>
                    <a:pt x="24" y="157"/>
                    <a:pt x="24" y="156"/>
                  </a:cubicBezTo>
                  <a:cubicBezTo>
                    <a:pt x="23" y="156"/>
                    <a:pt x="15" y="156"/>
                    <a:pt x="15" y="138"/>
                  </a:cubicBezTo>
                  <a:cubicBezTo>
                    <a:pt x="15" y="131"/>
                    <a:pt x="16" y="126"/>
                    <a:pt x="18" y="124"/>
                  </a:cubicBezTo>
                  <a:cubicBezTo>
                    <a:pt x="20" y="123"/>
                    <a:pt x="21" y="122"/>
                    <a:pt x="23" y="122"/>
                  </a:cubicBezTo>
                  <a:cubicBezTo>
                    <a:pt x="23" y="122"/>
                    <a:pt x="24" y="122"/>
                    <a:pt x="24" y="122"/>
                  </a:cubicBezTo>
                  <a:cubicBezTo>
                    <a:pt x="24" y="122"/>
                    <a:pt x="24" y="122"/>
                    <a:pt x="24" y="122"/>
                  </a:cubicBezTo>
                  <a:cubicBezTo>
                    <a:pt x="112" y="151"/>
                    <a:pt x="112" y="151"/>
                    <a:pt x="112" y="151"/>
                  </a:cubicBezTo>
                  <a:lnTo>
                    <a:pt x="111" y="181"/>
                  </a:lnTo>
                  <a:close/>
                  <a:moveTo>
                    <a:pt x="225" y="150"/>
                  </a:moveTo>
                  <a:cubicBezTo>
                    <a:pt x="225" y="152"/>
                    <a:pt x="225" y="153"/>
                    <a:pt x="225" y="154"/>
                  </a:cubicBezTo>
                  <a:cubicBezTo>
                    <a:pt x="116" y="181"/>
                    <a:pt x="116" y="181"/>
                    <a:pt x="116" y="181"/>
                  </a:cubicBezTo>
                  <a:cubicBezTo>
                    <a:pt x="117" y="151"/>
                    <a:pt x="117" y="151"/>
                    <a:pt x="117" y="151"/>
                  </a:cubicBezTo>
                  <a:cubicBezTo>
                    <a:pt x="140" y="147"/>
                    <a:pt x="140" y="147"/>
                    <a:pt x="140" y="147"/>
                  </a:cubicBezTo>
                  <a:cubicBezTo>
                    <a:pt x="144" y="147"/>
                    <a:pt x="144" y="147"/>
                    <a:pt x="144" y="147"/>
                  </a:cubicBezTo>
                  <a:cubicBezTo>
                    <a:pt x="157" y="143"/>
                    <a:pt x="157" y="143"/>
                    <a:pt x="157" y="143"/>
                  </a:cubicBezTo>
                  <a:cubicBezTo>
                    <a:pt x="216" y="131"/>
                    <a:pt x="216" y="131"/>
                    <a:pt x="216" y="131"/>
                  </a:cubicBezTo>
                  <a:cubicBezTo>
                    <a:pt x="228" y="129"/>
                    <a:pt x="228" y="129"/>
                    <a:pt x="228" y="129"/>
                  </a:cubicBezTo>
                  <a:cubicBezTo>
                    <a:pt x="224" y="135"/>
                    <a:pt x="224" y="144"/>
                    <a:pt x="225" y="150"/>
                  </a:cubicBezTo>
                  <a:close/>
                  <a:moveTo>
                    <a:pt x="231" y="110"/>
                  </a:moveTo>
                  <a:cubicBezTo>
                    <a:pt x="231" y="110"/>
                    <a:pt x="231" y="110"/>
                    <a:pt x="230" y="110"/>
                  </a:cubicBezTo>
                  <a:cubicBezTo>
                    <a:pt x="222" y="112"/>
                    <a:pt x="222" y="112"/>
                    <a:pt x="222" y="112"/>
                  </a:cubicBezTo>
                  <a:cubicBezTo>
                    <a:pt x="144" y="134"/>
                    <a:pt x="144" y="134"/>
                    <a:pt x="144" y="134"/>
                  </a:cubicBezTo>
                  <a:cubicBezTo>
                    <a:pt x="143" y="105"/>
                    <a:pt x="143" y="105"/>
                    <a:pt x="143" y="105"/>
                  </a:cubicBezTo>
                  <a:cubicBezTo>
                    <a:pt x="168" y="96"/>
                    <a:pt x="168" y="96"/>
                    <a:pt x="168" y="96"/>
                  </a:cubicBezTo>
                  <a:cubicBezTo>
                    <a:pt x="231" y="76"/>
                    <a:pt x="231" y="76"/>
                    <a:pt x="231" y="76"/>
                  </a:cubicBezTo>
                  <a:cubicBezTo>
                    <a:pt x="231" y="76"/>
                    <a:pt x="234" y="75"/>
                    <a:pt x="237" y="78"/>
                  </a:cubicBezTo>
                  <a:cubicBezTo>
                    <a:pt x="239" y="80"/>
                    <a:pt x="240" y="85"/>
                    <a:pt x="240" y="91"/>
                  </a:cubicBezTo>
                  <a:cubicBezTo>
                    <a:pt x="239" y="109"/>
                    <a:pt x="231" y="110"/>
                    <a:pt x="231" y="110"/>
                  </a:cubicBezTo>
                  <a:close/>
                </a:path>
              </a:pathLst>
            </a:custGeom>
            <a:solidFill>
              <a:srgbClr val="9B2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圆角矩形 10">
              <a:extLst>
                <a:ext uri="{FF2B5EF4-FFF2-40B4-BE49-F238E27FC236}">
                  <a16:creationId xmlns:a16="http://schemas.microsoft.com/office/drawing/2014/main" id="{B07150B5-232B-4477-944A-FC40BDE8D4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6318" y="734031"/>
              <a:ext cx="400177" cy="399031"/>
            </a:xfrm>
            <a:prstGeom prst="roundRect">
              <a:avLst/>
            </a:prstGeom>
            <a:noFill/>
            <a:ln>
              <a:solidFill>
                <a:srgbClr val="9B23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" name="矩形 10">
              <a:extLst>
                <a:ext uri="{FF2B5EF4-FFF2-40B4-BE49-F238E27FC236}">
                  <a16:creationId xmlns:a16="http://schemas.microsoft.com/office/drawing/2014/main" id="{1CB9DA18-AC88-455E-B1EE-C4F6BC312F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819" y="737721"/>
              <a:ext cx="2256931" cy="400110"/>
            </a:xfrm>
            <a:prstGeom prst="rect">
              <a:avLst/>
            </a:prstGeom>
            <a:solidFill>
              <a:srgbClr val="9B2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2000" dirty="0">
                  <a:solidFill>
                    <a:srgbClr val="FFFFFF"/>
                  </a:solidFill>
                  <a:latin typeface="Times New Roman" panose="02020603050405020304" pitchFamily="18" charset="0"/>
                  <a:ea typeface="幼圆" panose="02010509060101010101" pitchFamily="49" charset="-122"/>
                  <a:sym typeface="Times New Roman" panose="02020603050405020304" pitchFamily="18" charset="0"/>
                </a:rPr>
                <a:t>2.</a:t>
              </a:r>
              <a:r>
                <a:rPr lang="zh-CN" altLang="en-US" sz="2000" dirty="0">
                  <a:solidFill>
                    <a:srgbClr val="FFFFFF"/>
                  </a:solidFill>
                  <a:latin typeface="Times New Roman" panose="02020603050405020304" pitchFamily="18" charset="0"/>
                  <a:ea typeface="幼圆" panose="02010509060101010101" pitchFamily="49" charset="-122"/>
                  <a:sym typeface="Times New Roman" panose="02020603050405020304" pitchFamily="18" charset="0"/>
                </a:rPr>
                <a:t>必修课课表查询</a:t>
              </a:r>
            </a:p>
          </p:txBody>
        </p:sp>
      </p:grpSp>
      <p:sp>
        <p:nvSpPr>
          <p:cNvPr id="15" name="矩形 10">
            <a:extLst>
              <a:ext uri="{FF2B5EF4-FFF2-40B4-BE49-F238E27FC236}">
                <a16:creationId xmlns:a16="http://schemas.microsoft.com/office/drawing/2014/main" id="{96446C92-8159-4979-96A4-83413ED288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5000" y="82917"/>
            <a:ext cx="2806700" cy="461665"/>
          </a:xfrm>
          <a:prstGeom prst="rect">
            <a:avLst/>
          </a:prstGeom>
          <a:solidFill>
            <a:srgbClr val="9B23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ea typeface="幼圆" panose="02010509060101010101" pitchFamily="49" charset="-122"/>
                <a:sym typeface="Times New Roman" panose="02020603050405020304" pitchFamily="18" charset="0"/>
              </a:rPr>
              <a:t>四、选课操作方法</a:t>
            </a:r>
          </a:p>
        </p:txBody>
      </p:sp>
      <p:pic>
        <p:nvPicPr>
          <p:cNvPr id="10" name="Picture 2" descr="12">
            <a:extLst>
              <a:ext uri="{FF2B5EF4-FFF2-40B4-BE49-F238E27FC236}">
                <a16:creationId xmlns:a16="http://schemas.microsoft.com/office/drawing/2014/main" id="{3CBD4FE0-3119-4D16-9D0A-86CEECA00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280" y="1367951"/>
            <a:ext cx="8856984" cy="511256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AB06A888-FB32-401B-ADEC-CC7702EF6323}"/>
              </a:ext>
            </a:extLst>
          </p:cNvPr>
          <p:cNvSpPr/>
          <p:nvPr/>
        </p:nvSpPr>
        <p:spPr bwMode="auto">
          <a:xfrm>
            <a:off x="4375608" y="1439959"/>
            <a:ext cx="936104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2800" b="1" i="0" u="none" strike="noStrike" cap="none" normalizeH="0" baseline="0">
              <a:ln>
                <a:solidFill>
                  <a:schemeClr val="tx1"/>
                </a:solidFill>
              </a:ln>
              <a:noFill/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0560E6B-D852-4C4F-A045-7CA3B2299EFC}"/>
              </a:ext>
            </a:extLst>
          </p:cNvPr>
          <p:cNvSpPr/>
          <p:nvPr/>
        </p:nvSpPr>
        <p:spPr bwMode="auto">
          <a:xfrm>
            <a:off x="1435247" y="2448071"/>
            <a:ext cx="924137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zh-CN" altLang="en-US" sz="2800" b="1" i="0" u="none" strike="noStrike" cap="none" normalizeH="0" baseline="0">
              <a:ln>
                <a:solidFill>
                  <a:schemeClr val="tx1"/>
                </a:solidFill>
              </a:ln>
              <a:noFill/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6648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09114117"/>
  <p:tag name="MH_LIBRARY" val="CONTENTS"/>
  <p:tag name="MH_TYPE" val="NUMBER"/>
  <p:tag name="ID" val="545290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09114117"/>
  <p:tag name="MH_LIBRARY" val="CONTENTS"/>
  <p:tag name="MH_TYPE" val="ENTRY"/>
  <p:tag name="ID" val="545290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09114117"/>
  <p:tag name="MH_LIBRARY" val="CONTENTS"/>
  <p:tag name="MH_TYPE" val="ENTRY"/>
  <p:tag name="ID" val="545290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09114117"/>
  <p:tag name="MH_LIBRARY" val="CONTENTS"/>
  <p:tag name="MH_TYPE" val="NUMBER"/>
  <p:tag name="ID" val="545290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09114117"/>
  <p:tag name="MH_LIBRARY" val="CONTENTS"/>
  <p:tag name="MH_TYPE" val="ENTRY"/>
  <p:tag name="ID" val="545290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09114117"/>
  <p:tag name="MH_LIBRARY" val="CONTENTS"/>
  <p:tag name="MH_TYPE" val="OTHERS"/>
  <p:tag name="ID" val="54529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09114117"/>
  <p:tag name="MH_LIBRARY" val="CONTENTS"/>
  <p:tag name="MH_TYPE" val="OTHERS"/>
  <p:tag name="ID" val="54529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09114117"/>
  <p:tag name="MH_LIBRARY" val="CONTENTS"/>
  <p:tag name="MH_TYPE" val="NUMBER"/>
  <p:tag name="ID" val="545290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09114117"/>
  <p:tag name="MH_LIBRARY" val="CONTENTS"/>
  <p:tag name="MH_TYPE" val="ENTRY"/>
  <p:tag name="ID" val="545290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709114117"/>
  <p:tag name="MH_LIBRARY" val="CONTENTS"/>
  <p:tag name="MH_TYPE" val="NUMBER"/>
  <p:tag name="ID" val="545290"/>
  <p:tag name="MH_ORDER" val="2"/>
</p:tagLst>
</file>

<file path=ppt/theme/theme1.xml><?xml version="1.0" encoding="utf-8"?>
<a:theme xmlns:a="http://schemas.openxmlformats.org/drawingml/2006/main" name="Office 主题​​">
  <a:themeElements>
    <a:clrScheme name="自定义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206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3736</TotalTime>
  <Words>1077</Words>
  <Application>Microsoft Office PowerPoint</Application>
  <PresentationFormat>自定义</PresentationFormat>
  <Paragraphs>87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0" baseType="lpstr">
      <vt:lpstr>微软雅黑</vt:lpstr>
      <vt:lpstr>新宋体</vt:lpstr>
      <vt:lpstr>黑体</vt:lpstr>
      <vt:lpstr>华文中宋</vt:lpstr>
      <vt:lpstr>宋体</vt:lpstr>
      <vt:lpstr>Arial</vt:lpstr>
      <vt:lpstr>Calibri</vt:lpstr>
      <vt:lpstr>Times New Roman</vt:lpstr>
      <vt:lpstr>华文细黑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范晓东</dc:title>
  <dc:creator>滕金国</dc:creator>
  <cp:lastModifiedBy>NTKO</cp:lastModifiedBy>
  <cp:revision>636</cp:revision>
  <dcterms:created xsi:type="dcterms:W3CDTF">2011-05-14T08:48:00Z</dcterms:created>
  <dcterms:modified xsi:type="dcterms:W3CDTF">2018-12-28T01:23:04Z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2052-10.1.0.5559</vt:lpwstr>
  </property>
</Properties>
</file>